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98" r:id="rId3"/>
    <p:sldMasterId id="2147483719" r:id="rId4"/>
  </p:sldMasterIdLst>
  <p:notesMasterIdLst>
    <p:notesMasterId r:id="rId80"/>
  </p:notesMasterIdLst>
  <p:sldIdLst>
    <p:sldId id="344" r:id="rId5"/>
    <p:sldId id="336" r:id="rId6"/>
    <p:sldId id="337" r:id="rId7"/>
    <p:sldId id="339" r:id="rId8"/>
    <p:sldId id="338" r:id="rId9"/>
    <p:sldId id="340" r:id="rId10"/>
    <p:sldId id="341" r:id="rId11"/>
    <p:sldId id="342" r:id="rId12"/>
    <p:sldId id="259" r:id="rId13"/>
    <p:sldId id="325" r:id="rId14"/>
    <p:sldId id="301" r:id="rId15"/>
    <p:sldId id="298" r:id="rId16"/>
    <p:sldId id="322" r:id="rId17"/>
    <p:sldId id="299" r:id="rId18"/>
    <p:sldId id="300" r:id="rId19"/>
    <p:sldId id="345" r:id="rId20"/>
    <p:sldId id="320" r:id="rId21"/>
    <p:sldId id="324" r:id="rId22"/>
    <p:sldId id="334" r:id="rId23"/>
    <p:sldId id="335" r:id="rId24"/>
    <p:sldId id="343" r:id="rId25"/>
    <p:sldId id="329" r:id="rId26"/>
    <p:sldId id="302" r:id="rId27"/>
    <p:sldId id="291" r:id="rId28"/>
    <p:sldId id="326" r:id="rId29"/>
    <p:sldId id="292" r:id="rId30"/>
    <p:sldId id="293" r:id="rId31"/>
    <p:sldId id="328" r:id="rId32"/>
    <p:sldId id="260" r:id="rId33"/>
    <p:sldId id="278" r:id="rId34"/>
    <p:sldId id="261" r:id="rId35"/>
    <p:sldId id="279" r:id="rId36"/>
    <p:sldId id="288" r:id="rId37"/>
    <p:sldId id="262" r:id="rId38"/>
    <p:sldId id="264" r:id="rId39"/>
    <p:sldId id="265" r:id="rId40"/>
    <p:sldId id="295" r:id="rId41"/>
    <p:sldId id="296" r:id="rId42"/>
    <p:sldId id="318" r:id="rId43"/>
    <p:sldId id="266" r:id="rId44"/>
    <p:sldId id="267" r:id="rId45"/>
    <p:sldId id="268" r:id="rId46"/>
    <p:sldId id="270" r:id="rId47"/>
    <p:sldId id="271" r:id="rId48"/>
    <p:sldId id="275" r:id="rId49"/>
    <p:sldId id="272" r:id="rId50"/>
    <p:sldId id="273" r:id="rId51"/>
    <p:sldId id="290" r:id="rId52"/>
    <p:sldId id="297" r:id="rId53"/>
    <p:sldId id="319" r:id="rId54"/>
    <p:sldId id="276" r:id="rId55"/>
    <p:sldId id="277" r:id="rId56"/>
    <p:sldId id="280" r:id="rId57"/>
    <p:sldId id="281" r:id="rId58"/>
    <p:sldId id="282" r:id="rId59"/>
    <p:sldId id="283" r:id="rId60"/>
    <p:sldId id="284" r:id="rId61"/>
    <p:sldId id="314" r:id="rId62"/>
    <p:sldId id="315" r:id="rId63"/>
    <p:sldId id="285" r:id="rId64"/>
    <p:sldId id="286" r:id="rId65"/>
    <p:sldId id="346" r:id="rId66"/>
    <p:sldId id="303" r:id="rId67"/>
    <p:sldId id="304" r:id="rId68"/>
    <p:sldId id="331" r:id="rId69"/>
    <p:sldId id="305" r:id="rId70"/>
    <p:sldId id="309" r:id="rId71"/>
    <p:sldId id="310" r:id="rId72"/>
    <p:sldId id="311" r:id="rId73"/>
    <p:sldId id="332" r:id="rId74"/>
    <p:sldId id="312" r:id="rId75"/>
    <p:sldId id="316" r:id="rId76"/>
    <p:sldId id="333" r:id="rId77"/>
    <p:sldId id="317" r:id="rId78"/>
    <p:sldId id="287"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8D9A0A-7D4D-448F-A960-B77B15B08B84}" type="datetimeFigureOut">
              <a:rPr lang="en-US" smtClean="0"/>
              <a:t>8/21/2024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A4CCE1-298C-4BD7-B653-4E2CAD7CACF5}" type="slidenum">
              <a:rPr lang="en-US" smtClean="0"/>
              <a:t>‹#›</a:t>
            </a:fld>
            <a:endParaRPr lang="en-US"/>
          </a:p>
        </p:txBody>
      </p:sp>
    </p:spTree>
    <p:extLst>
      <p:ext uri="{BB962C8B-B14F-4D97-AF65-F5344CB8AC3E}">
        <p14:creationId xmlns:p14="http://schemas.microsoft.com/office/powerpoint/2010/main" val="2017442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pri.univie.ac.at/~derntl/papers/meth-se.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3F4BD2-F681-4682-A133-A395F45EFB31}"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14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000" b="0" i="0" u="none" strike="noStrike" kern="1200" dirty="0" smtClean="0">
                <a:solidFill>
                  <a:schemeClr val="tx1"/>
                </a:solidFill>
                <a:effectLst/>
                <a:latin typeface="+mj-lt"/>
                <a:ea typeface="+mn-ea"/>
                <a:cs typeface="+mn-cs"/>
              </a:rPr>
              <a:t>Firstly you need to critically</a:t>
            </a:r>
            <a:r>
              <a:rPr lang="en-GB" sz="1000" b="0" i="0" u="none" strike="noStrike" kern="1200" baseline="0" dirty="0" smtClean="0">
                <a:solidFill>
                  <a:schemeClr val="tx1"/>
                </a:solidFill>
                <a:effectLst/>
                <a:latin typeface="+mj-lt"/>
                <a:ea typeface="+mn-ea"/>
                <a:cs typeface="+mn-cs"/>
              </a:rPr>
              <a:t> assess if you a</a:t>
            </a:r>
            <a:r>
              <a:rPr lang="en-GB" sz="1000" b="0" i="0" u="none" strike="noStrike" kern="1200" dirty="0" smtClean="0">
                <a:solidFill>
                  <a:schemeClr val="tx1"/>
                </a:solidFill>
                <a:effectLst/>
                <a:latin typeface="+mj-lt"/>
                <a:ea typeface="+mn-ea"/>
                <a:cs typeface="+mn-cs"/>
              </a:rPr>
              <a:t>re really ready to publish. </a:t>
            </a:r>
          </a:p>
          <a:p>
            <a:pPr algn="l"/>
            <a:endParaRPr lang="en-GB" sz="1000" b="0" i="0" u="none" strike="noStrike" kern="1200" dirty="0" smtClean="0">
              <a:solidFill>
                <a:schemeClr val="tx1"/>
              </a:solidFill>
              <a:effectLst/>
              <a:latin typeface="+mj-lt"/>
              <a:ea typeface="+mn-ea"/>
              <a:cs typeface="+mn-cs"/>
            </a:endParaRPr>
          </a:p>
          <a:p>
            <a:pPr algn="l"/>
            <a:r>
              <a:rPr lang="en-GB" sz="1000" b="0" i="0" u="none" strike="noStrike" kern="1200" dirty="0" smtClean="0">
                <a:solidFill>
                  <a:schemeClr val="tx1"/>
                </a:solidFill>
                <a:effectLst/>
                <a:latin typeface="+mj-lt"/>
                <a:ea typeface="+mn-ea"/>
                <a:cs typeface="+mn-cs"/>
              </a:rPr>
              <a:t>As a rule of thumb,</a:t>
            </a:r>
            <a:r>
              <a:rPr lang="en-GB" sz="1000" b="0" i="0" u="none" strike="noStrike" kern="1200" baseline="0" dirty="0" smtClean="0">
                <a:solidFill>
                  <a:schemeClr val="tx1"/>
                </a:solidFill>
                <a:effectLst/>
                <a:latin typeface="+mj-lt"/>
                <a:ea typeface="+mn-ea"/>
                <a:cs typeface="+mn-cs"/>
              </a:rPr>
              <a:t> y</a:t>
            </a:r>
            <a:r>
              <a:rPr lang="en-GB" sz="1000" b="0" i="0" u="none" strike="noStrike" kern="1200" dirty="0" smtClean="0">
                <a:solidFill>
                  <a:schemeClr val="tx1"/>
                </a:solidFill>
                <a:effectLst/>
                <a:latin typeface="+mj-lt"/>
                <a:ea typeface="+mn-ea"/>
                <a:cs typeface="+mn-cs"/>
              </a:rPr>
              <a:t>ou SHOULD only consider publishing your research if you have information that advances the understanding in a specific research field. This could take the form of:</a:t>
            </a:r>
            <a:br>
              <a:rPr lang="en-GB" sz="1000" b="0" i="0" u="none" strike="noStrike" kern="1200" dirty="0" smtClean="0">
                <a:solidFill>
                  <a:schemeClr val="tx1"/>
                </a:solidFill>
                <a:effectLst/>
                <a:latin typeface="+mj-lt"/>
                <a:ea typeface="+mn-ea"/>
                <a:cs typeface="+mn-cs"/>
              </a:rPr>
            </a:br>
            <a:r>
              <a:rPr lang="en-GB" sz="1000" b="0" i="0" u="none" strike="noStrike" kern="1200" dirty="0" smtClean="0">
                <a:solidFill>
                  <a:schemeClr val="tx1"/>
                </a:solidFill>
                <a:effectLst/>
                <a:latin typeface="+mj-lt"/>
                <a:ea typeface="+mn-ea"/>
                <a:cs typeface="+mn-cs"/>
              </a:rPr>
              <a:t>-Presenting new, original results or methods</a:t>
            </a:r>
            <a:br>
              <a:rPr lang="en-GB" sz="1000" b="0" i="0" u="none" strike="noStrike" kern="1200" dirty="0" smtClean="0">
                <a:solidFill>
                  <a:schemeClr val="tx1"/>
                </a:solidFill>
                <a:effectLst/>
                <a:latin typeface="+mj-lt"/>
                <a:ea typeface="+mn-ea"/>
                <a:cs typeface="+mn-cs"/>
              </a:rPr>
            </a:br>
            <a:r>
              <a:rPr lang="en-GB" sz="1000" b="0" i="0" u="none" strike="noStrike" kern="1200" dirty="0" smtClean="0">
                <a:solidFill>
                  <a:schemeClr val="tx1"/>
                </a:solidFill>
                <a:effectLst/>
                <a:latin typeface="+mj-lt"/>
                <a:ea typeface="+mn-ea"/>
                <a:cs typeface="+mn-cs"/>
              </a:rPr>
              <a:t>-Rationalizing, refining, or reinterpreting published results</a:t>
            </a:r>
            <a:br>
              <a:rPr lang="en-GB" sz="1000" b="0" i="0" u="none" strike="noStrike" kern="1200" dirty="0" smtClean="0">
                <a:solidFill>
                  <a:schemeClr val="tx1"/>
                </a:solidFill>
                <a:effectLst/>
                <a:latin typeface="+mj-lt"/>
                <a:ea typeface="+mn-ea"/>
                <a:cs typeface="+mn-cs"/>
              </a:rPr>
            </a:br>
            <a:r>
              <a:rPr lang="en-GB" sz="1000" b="0" i="0" u="none" strike="noStrike" kern="1200" dirty="0" smtClean="0">
                <a:solidFill>
                  <a:schemeClr val="tx1"/>
                </a:solidFill>
                <a:effectLst/>
                <a:latin typeface="+mj-lt"/>
                <a:ea typeface="+mn-ea"/>
                <a:cs typeface="+mn-cs"/>
              </a:rPr>
              <a:t>-Reviewing or summarizing a particular subject or field</a:t>
            </a:r>
            <a:endParaRPr lang="en-US" altLang="zh-CN" sz="1000" dirty="0" smtClean="0">
              <a:solidFill>
                <a:srgbClr val="292929"/>
              </a:solidFill>
              <a:latin typeface="+mj-lt"/>
            </a:endParaRPr>
          </a:p>
          <a:p>
            <a:pPr algn="l"/>
            <a:r>
              <a:rPr lang="en-GB" sz="1000" b="0" i="0" u="none" strike="noStrike" kern="1200" dirty="0" smtClean="0">
                <a:solidFill>
                  <a:schemeClr val="tx1"/>
                </a:solidFill>
                <a:effectLst/>
                <a:latin typeface="+mj-lt"/>
                <a:ea typeface="+mn-ea"/>
                <a:cs typeface="+mn-cs"/>
              </a:rPr>
              <a:t/>
            </a:r>
            <a:br>
              <a:rPr lang="en-GB" sz="1000" b="0" i="0" u="none" strike="noStrike" kern="1200" dirty="0" smtClean="0">
                <a:solidFill>
                  <a:schemeClr val="tx1"/>
                </a:solidFill>
                <a:effectLst/>
                <a:latin typeface="+mj-lt"/>
                <a:ea typeface="+mn-ea"/>
                <a:cs typeface="+mn-cs"/>
              </a:rPr>
            </a:br>
            <a:r>
              <a:rPr lang="en-GB" sz="1000" b="0" i="0" u="none" strike="noStrike" kern="1200" dirty="0" smtClean="0">
                <a:solidFill>
                  <a:schemeClr val="tx1"/>
                </a:solidFill>
                <a:effectLst/>
                <a:latin typeface="+mj-lt"/>
                <a:ea typeface="+mn-ea"/>
                <a:cs typeface="+mn-cs"/>
              </a:rPr>
              <a:t>If these criteria are met, you’ll need a strong manuscript to effectively present your contributions to the scientific</a:t>
            </a:r>
            <a:r>
              <a:rPr lang="en-GB" sz="1000" b="0" i="0" u="none" strike="noStrike" kern="1200" baseline="0" dirty="0" smtClean="0">
                <a:solidFill>
                  <a:schemeClr val="tx1"/>
                </a:solidFill>
                <a:effectLst/>
                <a:latin typeface="+mj-lt"/>
                <a:ea typeface="+mn-ea"/>
                <a:cs typeface="+mn-cs"/>
              </a:rPr>
              <a:t> community</a:t>
            </a:r>
            <a:r>
              <a:rPr lang="en-GB" sz="1000" b="0" i="0" u="none" strike="noStrike" kern="1200" dirty="0" smtClean="0">
                <a:solidFill>
                  <a:schemeClr val="tx1"/>
                </a:solidFill>
                <a:effectLst/>
                <a:latin typeface="+mj-lt"/>
                <a:ea typeface="+mn-ea"/>
                <a:cs typeface="+mn-cs"/>
              </a:rPr>
              <a:t>.</a:t>
            </a:r>
            <a:endParaRPr lang="en-US" altLang="zh-CN" sz="1000" dirty="0" smtClean="0">
              <a:latin typeface="+mj-lt"/>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13</a:t>
            </a:fld>
            <a:endParaRPr lang="en-GB"/>
          </a:p>
        </p:txBody>
      </p:sp>
    </p:spTree>
    <p:extLst>
      <p:ext uri="{BB962C8B-B14F-4D97-AF65-F5344CB8AC3E}">
        <p14:creationId xmlns:p14="http://schemas.microsoft.com/office/powerpoint/2010/main" val="3499517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01B3ACE-9DD9-44AE-BCCF-6780532BD06D}" type="slidenum">
              <a:rPr lang="en-US" smtClean="0"/>
              <a:pPr/>
              <a:t>22</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0" dirty="0" smtClean="0">
                <a:solidFill>
                  <a:srgbClr val="3333CC"/>
                </a:solidFill>
                <a:latin typeface="+mj-lt"/>
                <a:ea typeface="宋体" charset="-122"/>
              </a:rPr>
              <a:t>It actually works</a:t>
            </a:r>
            <a:r>
              <a:rPr lang="en-US" altLang="zh-CN" sz="1000" b="0" baseline="0" dirty="0" smtClean="0">
                <a:solidFill>
                  <a:srgbClr val="3333CC"/>
                </a:solidFill>
                <a:latin typeface="+mj-lt"/>
                <a:ea typeface="宋体" charset="-122"/>
              </a:rPr>
              <a:t> like this: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000" b="0" baseline="0" dirty="0" smtClean="0">
                <a:solidFill>
                  <a:srgbClr val="3333CC"/>
                </a:solidFill>
                <a:latin typeface="+mj-lt"/>
                <a:ea typeface="宋体" charset="-122"/>
              </a:rPr>
              <a:t>First the editor or editorial office check that your paper meets the fundamental requirements for the journal which may include considerations such as the scope, novelty, ethics, English language quality and so on. If your paper does not meet these requirements then your paper will be desk rejected.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000" b="0" baseline="0" dirty="0" smtClean="0">
                <a:solidFill>
                  <a:srgbClr val="3333CC"/>
                </a:solidFill>
                <a:latin typeface="+mj-lt"/>
                <a:ea typeface="宋体" charset="-122"/>
              </a:rPr>
              <a:t>If your paper does meet these requirements, your paper will be sent for review. The reviewers are selected by the editor as experts in the topic(s) covered by the paper, and usually editors seek 2 reviews for each manuscript.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000" b="0" baseline="0" dirty="0" smtClean="0">
                <a:solidFill>
                  <a:srgbClr val="3333CC"/>
                </a:solidFill>
                <a:latin typeface="+mj-lt"/>
                <a:ea typeface="宋体" charset="-122"/>
              </a:rPr>
              <a:t>Reviewers give recommendations but the decision is ultimately the editor’s. The editor may decide that your paper should be accepted without revision, although this is very rare, rejected, or revised.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000" b="0" baseline="0" dirty="0" smtClean="0">
                <a:solidFill>
                  <a:srgbClr val="3333CC"/>
                </a:solidFill>
                <a:latin typeface="+mj-lt"/>
                <a:ea typeface="宋体" charset="-122"/>
              </a:rPr>
              <a:t>If your paper is to be revised, when the revision is resubmitted the paper may or may not undergo further rounds of review.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zh-CN" sz="1000" b="0" baseline="0" dirty="0" smtClean="0">
              <a:solidFill>
                <a:srgbClr val="3333CC"/>
              </a:solidFill>
              <a:latin typeface="+mj-lt"/>
              <a:ea typeface="宋体"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000" b="0" baseline="0" dirty="0" smtClean="0">
                <a:solidFill>
                  <a:srgbClr val="3333CC"/>
                </a:solidFill>
                <a:latin typeface="+mj-lt"/>
                <a:ea typeface="宋体" charset="-122"/>
              </a:rPr>
              <a:t>The length of time this process takes depends on the field and the journal. Editors and journal managers try to accelerate this process as much as possible, by uninviting reviewers that don’t agree to review within a short window of 10-14 days, by setting ambitious deadlines for reviewers to submit their reports (28 days is common) and by reminding reviewers, both as they approach the deadline to submit their report and when they are late.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000" b="0" baseline="0" dirty="0" smtClean="0">
              <a:solidFill>
                <a:srgbClr val="3333CC"/>
              </a:solidFill>
              <a:latin typeface="+mj-lt"/>
              <a:ea typeface="宋体"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0" dirty="0" smtClean="0">
                <a:solidFill>
                  <a:srgbClr val="3333CC"/>
                </a:solidFill>
                <a:latin typeface="+mj-lt"/>
                <a:ea typeface="宋体" charset="-122"/>
              </a:rPr>
              <a:t>Source:</a:t>
            </a:r>
            <a:r>
              <a:rPr lang="en-US" altLang="zh-CN" sz="1000" b="0" baseline="0" dirty="0" smtClean="0">
                <a:solidFill>
                  <a:srgbClr val="3333CC"/>
                </a:solidFill>
                <a:latin typeface="+mj-lt"/>
                <a:ea typeface="宋体" charset="-122"/>
              </a:rPr>
              <a:t> </a:t>
            </a:r>
            <a:r>
              <a:rPr lang="en-US" altLang="zh-CN" sz="1000" b="0" dirty="0" smtClean="0">
                <a:solidFill>
                  <a:srgbClr val="3333CC"/>
                </a:solidFill>
                <a:latin typeface="+mj-lt"/>
                <a:ea typeface="宋体" charset="-122"/>
              </a:rPr>
              <a:t>Michael </a:t>
            </a:r>
            <a:r>
              <a:rPr lang="en-US" altLang="zh-CN" sz="1000" b="0" dirty="0" err="1" smtClean="0">
                <a:solidFill>
                  <a:srgbClr val="3333CC"/>
                </a:solidFill>
                <a:latin typeface="+mj-lt"/>
                <a:ea typeface="宋体" charset="-122"/>
              </a:rPr>
              <a:t>Derntl</a:t>
            </a:r>
            <a:r>
              <a:rPr lang="en-US" altLang="zh-CN" sz="1000" b="0" dirty="0" smtClean="0">
                <a:solidFill>
                  <a:srgbClr val="3333CC"/>
                </a:solidFill>
                <a:latin typeface="+mj-lt"/>
                <a:ea typeface="宋体" charset="-122"/>
              </a:rPr>
              <a:t>. Basics of Research Paper Writing and Publishing. </a:t>
            </a:r>
            <a:r>
              <a:rPr lang="en-US" altLang="zh-CN" sz="1000" b="0" dirty="0" smtClean="0">
                <a:solidFill>
                  <a:srgbClr val="0000FF"/>
                </a:solidFill>
                <a:latin typeface="+mj-lt"/>
                <a:ea typeface="宋体" charset="-122"/>
                <a:hlinkClick r:id="rId3"/>
              </a:rPr>
              <a:t>http://www.pri.univie.ac.at/~derntl/papers/meth-se.pdf</a:t>
            </a:r>
            <a:r>
              <a:rPr lang="en-US" altLang="zh-CN" sz="1000" b="0" dirty="0" smtClean="0">
                <a:solidFill>
                  <a:srgbClr val="0000FF"/>
                </a:solidFill>
                <a:latin typeface="+mj-lt"/>
                <a:ea typeface="宋体" charset="-122"/>
              </a:rPr>
              <a:t> </a:t>
            </a:r>
            <a:endParaRPr lang="zh-CN" altLang="en-US" sz="1000" b="0" dirty="0" smtClean="0">
              <a:solidFill>
                <a:srgbClr val="0000FF"/>
              </a:solidFill>
              <a:latin typeface="+mj-lt"/>
              <a:ea typeface="宋体" charset="-122"/>
            </a:endParaRPr>
          </a:p>
          <a:p>
            <a:pPr marL="0" lvl="0" indent="0" eaLnBrk="1" hangingPunct="1">
              <a:buFontTx/>
              <a:buNone/>
            </a:pPr>
            <a:endParaRPr lang="en-GB" sz="1000" dirty="0" smtClean="0">
              <a:latin typeface="+mj-lt"/>
              <a:cs typeface="Arial" pitchFamily="34" charset="0"/>
            </a:endParaRPr>
          </a:p>
        </p:txBody>
      </p:sp>
    </p:spTree>
    <p:extLst>
      <p:ext uri="{BB962C8B-B14F-4D97-AF65-F5344CB8AC3E}">
        <p14:creationId xmlns:p14="http://schemas.microsoft.com/office/powerpoint/2010/main" val="408932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kern="1200" dirty="0" smtClean="0">
                <a:solidFill>
                  <a:schemeClr val="tx1"/>
                </a:solidFill>
                <a:latin typeface="+mn-lt"/>
                <a:ea typeface="+mn-ea"/>
                <a:cs typeface="+mn-cs"/>
              </a:rPr>
              <a:t>If the title catches a reader’s attention, the next thing a potential</a:t>
            </a:r>
            <a:r>
              <a:rPr lang="en-GB" sz="1000" kern="1200" baseline="0" dirty="0" smtClean="0">
                <a:solidFill>
                  <a:schemeClr val="tx1"/>
                </a:solidFill>
                <a:latin typeface="+mn-lt"/>
                <a:ea typeface="+mn-ea"/>
                <a:cs typeface="+mn-cs"/>
              </a:rPr>
              <a:t> reader will look at </a:t>
            </a:r>
            <a:r>
              <a:rPr lang="en-GB" sz="1000" b="0" kern="1200" dirty="0" smtClean="0">
                <a:solidFill>
                  <a:schemeClr val="tx1"/>
                </a:solidFill>
                <a:latin typeface="+mn-lt"/>
                <a:ea typeface="+mn-ea"/>
                <a:cs typeface="+mn-cs"/>
              </a:rPr>
              <a:t>is the Abstract</a:t>
            </a:r>
            <a:r>
              <a:rPr lang="en-GB" sz="1000" b="0" kern="1200" baseline="0" dirty="0" smtClean="0">
                <a:solidFill>
                  <a:schemeClr val="tx1"/>
                </a:solidFill>
                <a:latin typeface="+mn-lt"/>
                <a:ea typeface="+mn-ea"/>
                <a:cs typeface="+mn-cs"/>
              </a:rPr>
              <a:t> which </a:t>
            </a:r>
            <a:r>
              <a:rPr lang="en-US" sz="1000" kern="1200" dirty="0" smtClean="0">
                <a:solidFill>
                  <a:schemeClr val="tx1"/>
                </a:solidFill>
                <a:latin typeface="+mn-lt"/>
                <a:ea typeface="+mn-ea"/>
                <a:cs typeface="+mn-cs"/>
              </a:rPr>
              <a:t>is always freely available in electronic abstracting and indexing services, such as Web of Science,</a:t>
            </a:r>
            <a:r>
              <a:rPr lang="en-US" sz="1000" kern="1200" baseline="0" dirty="0" smtClean="0">
                <a:solidFill>
                  <a:schemeClr val="tx1"/>
                </a:solidFill>
                <a:latin typeface="+mn-lt"/>
                <a:ea typeface="+mn-ea"/>
                <a:cs typeface="+mn-cs"/>
              </a:rPr>
              <a:t> </a:t>
            </a:r>
            <a:r>
              <a:rPr lang="en-GB" sz="1000" kern="1200" dirty="0" smtClean="0">
                <a:solidFill>
                  <a:schemeClr val="tx1"/>
                </a:solidFill>
                <a:latin typeface="+mn-lt"/>
                <a:ea typeface="+mn-ea"/>
                <a:cs typeface="+mn-cs"/>
              </a:rPr>
              <a:t>PubMed, Medline, Embase, and Scopus.</a:t>
            </a:r>
            <a:r>
              <a:rPr lang="en-GB" sz="1000" b="1" kern="1200" dirty="0" smtClean="0">
                <a:solidFill>
                  <a:schemeClr val="tx1"/>
                </a:solidFill>
                <a:latin typeface="+mn-lt"/>
                <a:ea typeface="+mn-ea"/>
                <a:cs typeface="+mn-cs"/>
              </a:rPr>
              <a:t> </a:t>
            </a:r>
          </a:p>
          <a:p>
            <a:endParaRPr lang="en-US" sz="1000" kern="1200" dirty="0" smtClean="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sz="1000" dirty="0" smtClean="0"/>
              <a:t>The Abstract should be as brief as possible - </a:t>
            </a:r>
            <a:r>
              <a:rPr lang="en-US" sz="1000" kern="1200" dirty="0" smtClean="0">
                <a:solidFill>
                  <a:schemeClr val="tx1"/>
                </a:solidFill>
                <a:latin typeface="+mn-lt"/>
                <a:ea typeface="+mn-ea"/>
                <a:cs typeface="+mn-cs"/>
              </a:rPr>
              <a:t>a single paragraph is</a:t>
            </a:r>
            <a:r>
              <a:rPr lang="en-US" sz="1000" kern="1200" baseline="0" dirty="0" smtClean="0">
                <a:solidFill>
                  <a:schemeClr val="tx1"/>
                </a:solidFill>
                <a:latin typeface="+mn-lt"/>
                <a:ea typeface="+mn-ea"/>
                <a:cs typeface="+mn-cs"/>
              </a:rPr>
              <a:t> sufficient.</a:t>
            </a:r>
            <a:endParaRPr lang="en-US" altLang="zh-CN" sz="1000" dirty="0" smtClean="0"/>
          </a:p>
          <a:p>
            <a:pPr marL="228600" lvl="0" indent="-228600">
              <a:buFont typeface="+mj-lt"/>
              <a:buAutoNum type="arabicPeriod"/>
            </a:pPr>
            <a:endParaRPr lang="en-US" sz="1000" kern="1200" dirty="0" smtClean="0">
              <a:solidFill>
                <a:schemeClr val="tx1"/>
              </a:solidFill>
              <a:latin typeface="+mn-lt"/>
              <a:ea typeface="+mn-ea"/>
              <a:cs typeface="+mn-cs"/>
            </a:endParaRPr>
          </a:p>
          <a:p>
            <a:pPr marL="228600" lvl="0" indent="-228600">
              <a:buFont typeface="+mj-lt"/>
              <a:buAutoNum type="arabicPeriod"/>
            </a:pPr>
            <a:r>
              <a:rPr lang="en-US" sz="1000" kern="1200" dirty="0" smtClean="0">
                <a:solidFill>
                  <a:schemeClr val="tx1"/>
                </a:solidFill>
                <a:latin typeface="+mn-lt"/>
                <a:ea typeface="+mn-ea"/>
                <a:cs typeface="+mn-cs"/>
              </a:rPr>
              <a:t>The Abstract should s</a:t>
            </a:r>
            <a:r>
              <a:rPr lang="en-GB" sz="1000" kern="1200" dirty="0" err="1" smtClean="0">
                <a:solidFill>
                  <a:schemeClr val="tx1"/>
                </a:solidFill>
                <a:latin typeface="+mn-lt"/>
                <a:ea typeface="+mn-ea"/>
                <a:cs typeface="+mn-cs"/>
              </a:rPr>
              <a:t>ummarize</a:t>
            </a:r>
            <a:r>
              <a:rPr lang="en-GB" sz="1000" kern="1200" dirty="0" smtClean="0">
                <a:solidFill>
                  <a:schemeClr val="tx1"/>
                </a:solidFill>
                <a:latin typeface="+mn-lt"/>
                <a:ea typeface="+mn-ea"/>
                <a:cs typeface="+mn-cs"/>
              </a:rPr>
              <a:t> </a:t>
            </a:r>
            <a:r>
              <a:rPr lang="en-US" sz="1000" kern="1200" dirty="0" smtClean="0">
                <a:solidFill>
                  <a:schemeClr val="tx1"/>
                </a:solidFill>
                <a:latin typeface="+mn-lt"/>
                <a:ea typeface="+mn-ea"/>
                <a:cs typeface="+mn-cs"/>
              </a:rPr>
              <a:t>the problem, the methods, the results, and the conclusions.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altLang="zh-CN" sz="100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altLang="zh-CN" sz="1000" dirty="0" smtClean="0"/>
              <a:t>Consider </a:t>
            </a:r>
            <a:r>
              <a:rPr lang="en-US" altLang="zh-CN" sz="1000" baseline="0" dirty="0" smtClean="0"/>
              <a:t>your writing style - a</a:t>
            </a:r>
            <a:r>
              <a:rPr lang="en-US" altLang="zh-CN" sz="1000" dirty="0" smtClean="0"/>
              <a:t>n abstract that is clearly written and easy to understand will strongly encourage the reader to read the rest of your paper.</a:t>
            </a:r>
          </a:p>
          <a:p>
            <a:pPr marL="228600" indent="-228600" eaLnBrk="1" hangingPunct="1">
              <a:buFontTx/>
              <a:buAutoNum type="arabicPeriod"/>
              <a:defRPr/>
            </a:pPr>
            <a:endParaRPr lang="en-US" altLang="zh-CN" sz="1000" dirty="0" smtClean="0"/>
          </a:p>
          <a:p>
            <a:pPr marL="228600" indent="-228600" eaLnBrk="1" hangingPunct="1">
              <a:buFontTx/>
              <a:buAutoNum type="arabicPeriod"/>
              <a:defRPr/>
            </a:pPr>
            <a:r>
              <a:rPr lang="en-US" altLang="zh-CN" sz="1000" dirty="0" smtClean="0"/>
              <a:t>Think of the abstract as the advertisement for your article since it is freely available</a:t>
            </a:r>
            <a:r>
              <a:rPr lang="en-US" altLang="zh-CN" sz="1000" baseline="0" dirty="0" smtClean="0"/>
              <a:t> </a:t>
            </a:r>
            <a:r>
              <a:rPr lang="en-US" altLang="zh-CN" sz="1000" dirty="0" smtClean="0"/>
              <a:t>via online searching and indexing – make sure it is accurate and specific but also catchy.</a:t>
            </a:r>
          </a:p>
          <a:p>
            <a:pPr marL="228600" indent="-228600" eaLnBrk="1" hangingPunct="1">
              <a:defRPr/>
            </a:pPr>
            <a:endParaRPr lang="en-US" altLang="zh-CN" sz="1000" dirty="0" smtClean="0"/>
          </a:p>
          <a:p>
            <a:pPr marL="228600" indent="-228600" eaLnBrk="1" hangingPunct="1">
              <a:defRPr/>
            </a:pPr>
            <a:r>
              <a:rPr lang="en-US" altLang="zh-CN" sz="1000" dirty="0" smtClean="0">
                <a:solidFill>
                  <a:srgbClr val="292929"/>
                </a:solidFill>
              </a:rPr>
              <a:t>Take the</a:t>
            </a:r>
            <a:r>
              <a:rPr lang="en-US" altLang="zh-CN" sz="1000" baseline="0" dirty="0" smtClean="0">
                <a:solidFill>
                  <a:srgbClr val="292929"/>
                </a:solidFill>
              </a:rPr>
              <a:t> time to write the Abstract very carefully. </a:t>
            </a:r>
            <a:r>
              <a:rPr lang="en-US" altLang="zh-CN" sz="1000" dirty="0" smtClean="0">
                <a:solidFill>
                  <a:srgbClr val="292929"/>
                </a:solidFill>
              </a:rPr>
              <a:t>Many authors write the Abstract last so that it accurately reflects the content of the paper. </a:t>
            </a:r>
          </a:p>
        </p:txBody>
      </p:sp>
      <p:sp>
        <p:nvSpPr>
          <p:cNvPr id="4" name="Slide Number Placeholder 3"/>
          <p:cNvSpPr>
            <a:spLocks noGrp="1"/>
          </p:cNvSpPr>
          <p:nvPr>
            <p:ph type="sldNum" sz="quarter" idx="10"/>
          </p:nvPr>
        </p:nvSpPr>
        <p:spPr/>
        <p:txBody>
          <a:bodyPr/>
          <a:lstStyle/>
          <a:p>
            <a:fld id="{958B5E41-5FC2-49C5-ADA1-A458E21D9A43}" type="slidenum">
              <a:rPr lang="en-GB" smtClean="0"/>
              <a:pPr/>
              <a:t>28</a:t>
            </a:fld>
            <a:endParaRPr lang="en-GB" dirty="0"/>
          </a:p>
        </p:txBody>
      </p:sp>
    </p:spTree>
    <p:extLst>
      <p:ext uri="{BB962C8B-B14F-4D97-AF65-F5344CB8AC3E}">
        <p14:creationId xmlns:p14="http://schemas.microsoft.com/office/powerpoint/2010/main" val="809153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A4CCE1-298C-4BD7-B653-4E2CAD7CACF5}" type="slidenum">
              <a:rPr lang="en-US" smtClean="0"/>
              <a:t>50</a:t>
            </a:fld>
            <a:endParaRPr lang="en-US"/>
          </a:p>
        </p:txBody>
      </p:sp>
    </p:spTree>
    <p:extLst>
      <p:ext uri="{BB962C8B-B14F-4D97-AF65-F5344CB8AC3E}">
        <p14:creationId xmlns:p14="http://schemas.microsoft.com/office/powerpoint/2010/main" val="1492631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01B3ACE-9DD9-44AE-BCCF-6780532BD06D}" type="slidenum">
              <a:rPr lang="en-US" smtClean="0"/>
              <a:pPr/>
              <a:t>65</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marL="0" indent="0">
              <a:buClr>
                <a:srgbClr val="5D9A3C"/>
              </a:buClr>
              <a:buFont typeface="Arial" pitchFamily="34" charset="0"/>
              <a:buNone/>
            </a:pPr>
            <a:r>
              <a:rPr lang="en-GB" altLang="zh-CN" sz="1000" b="0" u="none" dirty="0" smtClean="0">
                <a:solidFill>
                  <a:srgbClr val="07779D"/>
                </a:solidFill>
                <a:latin typeface="+mj-lt"/>
                <a:ea typeface="宋体" pitchFamily="2" charset="-122"/>
                <a:cs typeface="Arial" pitchFamily="34" charset="0"/>
              </a:rPr>
              <a:t>The best advise I can</a:t>
            </a:r>
            <a:r>
              <a:rPr lang="en-GB" altLang="zh-CN" sz="1000" b="0" u="none" baseline="0" dirty="0" smtClean="0">
                <a:solidFill>
                  <a:srgbClr val="07779D"/>
                </a:solidFill>
                <a:latin typeface="+mj-lt"/>
                <a:ea typeface="宋体" pitchFamily="2" charset="-122"/>
                <a:cs typeface="Arial" pitchFamily="34" charset="0"/>
              </a:rPr>
              <a:t> give it to </a:t>
            </a:r>
            <a:r>
              <a:rPr lang="en-GB" altLang="zh-CN" sz="1000" b="0" u="none" dirty="0" smtClean="0">
                <a:solidFill>
                  <a:srgbClr val="07779D"/>
                </a:solidFill>
                <a:latin typeface="+mj-lt"/>
                <a:ea typeface="宋体" pitchFamily="2" charset="-122"/>
                <a:cs typeface="Arial" pitchFamily="34" charset="0"/>
              </a:rPr>
              <a:t>check your paper over and over again to ensure it is vetted as thoroughly as possible</a:t>
            </a:r>
            <a:r>
              <a:rPr lang="en-GB" altLang="zh-CN" sz="1000" b="0" u="none" baseline="0" dirty="0" smtClean="0">
                <a:solidFill>
                  <a:srgbClr val="07779D"/>
                </a:solidFill>
                <a:latin typeface="+mj-lt"/>
                <a:ea typeface="宋体" pitchFamily="2" charset="-122"/>
                <a:cs typeface="Arial" pitchFamily="34" charset="0"/>
              </a:rPr>
              <a:t> </a:t>
            </a:r>
            <a:r>
              <a:rPr lang="en-GB" altLang="zh-CN" sz="1000" b="0" u="none" dirty="0" smtClean="0">
                <a:solidFill>
                  <a:srgbClr val="07779D"/>
                </a:solidFill>
                <a:latin typeface="+mj-lt"/>
                <a:ea typeface="宋体" pitchFamily="2" charset="-122"/>
                <a:cs typeface="Arial" pitchFamily="34" charset="0"/>
              </a:rPr>
              <a:t>before submission. </a:t>
            </a:r>
            <a:r>
              <a:rPr lang="en-US" altLang="zh-CN" sz="1000" b="0" u="none" dirty="0" smtClean="0">
                <a:solidFill>
                  <a:srgbClr val="07779D"/>
                </a:solidFill>
                <a:latin typeface="+mj-lt"/>
                <a:ea typeface="宋体" pitchFamily="2" charset="-122"/>
                <a:cs typeface="Arial" pitchFamily="34" charset="0"/>
              </a:rPr>
              <a:t>Of course all authors</a:t>
            </a:r>
            <a:r>
              <a:rPr lang="en-US" altLang="zh-CN" sz="1000" b="0" u="none" baseline="0" dirty="0" smtClean="0">
                <a:solidFill>
                  <a:srgbClr val="07779D"/>
                </a:solidFill>
                <a:latin typeface="+mj-lt"/>
                <a:ea typeface="宋体" pitchFamily="2" charset="-122"/>
                <a:cs typeface="Arial" pitchFamily="34" charset="0"/>
              </a:rPr>
              <a:t> should check and approve the manuscript but you might also a</a:t>
            </a:r>
            <a:r>
              <a:rPr lang="en-US" altLang="zh-CN" sz="1000" b="0" u="none" dirty="0" smtClean="0">
                <a:solidFill>
                  <a:srgbClr val="07779D"/>
                </a:solidFill>
                <a:latin typeface="+mj-lt"/>
                <a:ea typeface="宋体" pitchFamily="2" charset="-122"/>
                <a:cs typeface="Arial" pitchFamily="34" charset="0"/>
              </a:rPr>
              <a:t>sk colleagues and supervisors to review your manuscript for you. If you don’t do this before submission</a:t>
            </a:r>
            <a:r>
              <a:rPr lang="en-US" altLang="zh-CN" sz="1000" b="0" u="none" baseline="0" dirty="0" smtClean="0">
                <a:solidFill>
                  <a:srgbClr val="07779D"/>
                </a:solidFill>
                <a:latin typeface="+mj-lt"/>
                <a:ea typeface="宋体" pitchFamily="2" charset="-122"/>
                <a:cs typeface="Arial" pitchFamily="34" charset="0"/>
              </a:rPr>
              <a:t> you’ll have to do it during revision, so it’s better to do it upfront and send the editor and reviewers the best possible first impression.</a:t>
            </a:r>
            <a:endParaRPr lang="en-US" sz="1000" dirty="0" smtClean="0">
              <a:latin typeface="+mj-lt"/>
              <a:cs typeface="Arial" pitchFamily="34" charset="0"/>
            </a:endParaRPr>
          </a:p>
        </p:txBody>
      </p:sp>
    </p:spTree>
    <p:extLst>
      <p:ext uri="{BB962C8B-B14F-4D97-AF65-F5344CB8AC3E}">
        <p14:creationId xmlns:p14="http://schemas.microsoft.com/office/powerpoint/2010/main" val="561365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797FDFC-2477-4ED9-832B-0DD71A821CFC}" type="slidenum">
              <a:rPr lang="en-US" smtClean="0"/>
              <a:pPr>
                <a:defRPr/>
              </a:pPr>
              <a:t>70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797FDFC-2477-4ED9-832B-0DD71A821CFC}" type="slidenum">
              <a:rPr lang="en-US" smtClean="0"/>
              <a:pPr>
                <a:defRPr/>
              </a:pPr>
              <a:t>73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30.sv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lvl1pPr>
              <a:defRPr>
                <a:ea typeface="MS PGothic" pitchFamily="34" charset="-128"/>
              </a:defRPr>
            </a:lvl1pPr>
          </a:lstStyle>
          <a:p>
            <a:fld id="{2B32BECC-12E2-4C95-AA5F-9F2B9F6A5212}" type="datetimeFigureOut">
              <a:rPr lang="en-MY" altLang="en-US"/>
              <a:pPr/>
              <a:t>21/8/2024</a:t>
            </a:fld>
            <a:endParaRPr lang="en-MY" altLang="en-US"/>
          </a:p>
        </p:txBody>
      </p:sp>
      <p:sp>
        <p:nvSpPr>
          <p:cNvPr id="5"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6" name="Slide Number Placeholder 5"/>
          <p:cNvSpPr>
            <a:spLocks noGrp="1"/>
          </p:cNvSpPr>
          <p:nvPr>
            <p:ph type="sldNum" sz="quarter" idx="12"/>
          </p:nvPr>
        </p:nvSpPr>
        <p:spPr/>
        <p:txBody>
          <a:bodyPr/>
          <a:lstStyle>
            <a:lvl1pPr>
              <a:defRPr>
                <a:ea typeface="MS PGothic" pitchFamily="34" charset="-128"/>
              </a:defRPr>
            </a:lvl1pPr>
          </a:lstStyle>
          <a:p>
            <a:fld id="{D742420F-2C0A-4A69-865A-25364002B1AA}" type="slidenum">
              <a:rPr lang="en-MY" altLang="en-US"/>
              <a:pPr/>
              <a:t>‹#›</a:t>
            </a:fld>
            <a:endParaRPr lang="en-MY" altLang="en-US"/>
          </a:p>
        </p:txBody>
      </p:sp>
    </p:spTree>
    <p:extLst>
      <p:ext uri="{BB962C8B-B14F-4D97-AF65-F5344CB8AC3E}">
        <p14:creationId xmlns:p14="http://schemas.microsoft.com/office/powerpoint/2010/main" val="84636834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ea typeface="MS PGothic" pitchFamily="34" charset="-128"/>
              </a:defRPr>
            </a:lvl1pPr>
          </a:lstStyle>
          <a:p>
            <a:fld id="{88E5FF21-20B8-4C5D-9FAF-C23AE90F1A5D}" type="datetimeFigureOut">
              <a:rPr lang="en-MY" altLang="en-US"/>
              <a:pPr/>
              <a:t>21/8/2024</a:t>
            </a:fld>
            <a:endParaRPr lang="en-MY" altLang="en-US"/>
          </a:p>
        </p:txBody>
      </p:sp>
      <p:sp>
        <p:nvSpPr>
          <p:cNvPr id="5"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6" name="Slide Number Placeholder 5"/>
          <p:cNvSpPr>
            <a:spLocks noGrp="1"/>
          </p:cNvSpPr>
          <p:nvPr>
            <p:ph type="sldNum" sz="quarter" idx="12"/>
          </p:nvPr>
        </p:nvSpPr>
        <p:spPr/>
        <p:txBody>
          <a:bodyPr/>
          <a:lstStyle>
            <a:lvl1pPr>
              <a:defRPr>
                <a:ea typeface="MS PGothic" pitchFamily="34" charset="-128"/>
              </a:defRPr>
            </a:lvl1pPr>
          </a:lstStyle>
          <a:p>
            <a:fld id="{F1BC7146-106C-411A-AAB1-8E8FAE1515D0}" type="slidenum">
              <a:rPr lang="en-MY" altLang="en-US"/>
              <a:pPr/>
              <a:t>‹#›</a:t>
            </a:fld>
            <a:endParaRPr lang="en-MY" altLang="en-US"/>
          </a:p>
        </p:txBody>
      </p:sp>
    </p:spTree>
    <p:extLst>
      <p:ext uri="{BB962C8B-B14F-4D97-AF65-F5344CB8AC3E}">
        <p14:creationId xmlns:p14="http://schemas.microsoft.com/office/powerpoint/2010/main" val="323260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ea typeface="MS PGothic" pitchFamily="34" charset="-128"/>
              </a:defRPr>
            </a:lvl1pPr>
          </a:lstStyle>
          <a:p>
            <a:fld id="{F672630C-2E84-47C0-A80C-1039C62F26F3}" type="datetimeFigureOut">
              <a:rPr lang="en-MY" altLang="en-US"/>
              <a:pPr/>
              <a:t>21/8/2024</a:t>
            </a:fld>
            <a:endParaRPr lang="en-MY" altLang="en-US"/>
          </a:p>
        </p:txBody>
      </p:sp>
      <p:sp>
        <p:nvSpPr>
          <p:cNvPr id="5"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6" name="Slide Number Placeholder 5"/>
          <p:cNvSpPr>
            <a:spLocks noGrp="1"/>
          </p:cNvSpPr>
          <p:nvPr>
            <p:ph type="sldNum" sz="quarter" idx="12"/>
          </p:nvPr>
        </p:nvSpPr>
        <p:spPr/>
        <p:txBody>
          <a:bodyPr/>
          <a:lstStyle>
            <a:lvl1pPr>
              <a:defRPr>
                <a:ea typeface="MS PGothic" pitchFamily="34" charset="-128"/>
              </a:defRPr>
            </a:lvl1pPr>
          </a:lstStyle>
          <a:p>
            <a:fld id="{AA0752C7-528D-423D-920D-33859BF22025}" type="slidenum">
              <a:rPr lang="en-MY" altLang="en-US"/>
              <a:pPr/>
              <a:t>‹#›</a:t>
            </a:fld>
            <a:endParaRPr lang="en-MY" altLang="en-US"/>
          </a:p>
        </p:txBody>
      </p:sp>
    </p:spTree>
    <p:extLst>
      <p:ext uri="{BB962C8B-B14F-4D97-AF65-F5344CB8AC3E}">
        <p14:creationId xmlns:p14="http://schemas.microsoft.com/office/powerpoint/2010/main" val="600651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Tree>
    <p:extLst>
      <p:ext uri="{BB962C8B-B14F-4D97-AF65-F5344CB8AC3E}">
        <p14:creationId xmlns:p14="http://schemas.microsoft.com/office/powerpoint/2010/main" val="3113497432"/>
      </p:ext>
    </p:extLst>
  </p:cSld>
  <p:clrMapOvr>
    <a:masterClrMapping/>
  </p:clrMapOvr>
  <p:transition spd="slow">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fld id="{FB611E69-D9CC-4CFC-917F-ED62487F3CE9}" type="datetimeFigureOut">
              <a:rPr lang="en-US" altLang="en-US"/>
              <a:pPr/>
              <a:t>8/21/2024</a:t>
            </a:fld>
            <a:endParaRPr lang="en-US" altLang="en-US"/>
          </a:p>
        </p:txBody>
      </p:sp>
      <p:sp>
        <p:nvSpPr>
          <p:cNvPr id="5" name="Footer Placeholder 4"/>
          <p:cNvSpPr>
            <a:spLocks noGrp="1"/>
          </p:cNvSpPr>
          <p:nvPr>
            <p:ph type="ftr" sz="quarter" idx="11"/>
          </p:nvPr>
        </p:nvSpPr>
        <p:spPr/>
        <p:txBody>
          <a:bodyPr/>
          <a:lstStyle>
            <a:lvl1pPr>
              <a:defRPr/>
            </a:lvl1pPr>
          </a:lstStyle>
          <a:p>
            <a:endParaRPr lang="en-MY" altLang="en-US"/>
          </a:p>
        </p:txBody>
      </p:sp>
      <p:sp>
        <p:nvSpPr>
          <p:cNvPr id="6" name="Slide Number Placeholder 5"/>
          <p:cNvSpPr>
            <a:spLocks noGrp="1"/>
          </p:cNvSpPr>
          <p:nvPr>
            <p:ph type="sldNum" sz="quarter" idx="12"/>
          </p:nvPr>
        </p:nvSpPr>
        <p:spPr/>
        <p:txBody>
          <a:bodyPr/>
          <a:lstStyle>
            <a:lvl1pPr>
              <a:defRPr/>
            </a:lvl1pPr>
          </a:lstStyle>
          <a:p>
            <a:fld id="{A4F9D55D-4110-46E6-8EA1-97C5315E4B52}" type="slidenum">
              <a:rPr lang="en-US" altLang="en-US"/>
              <a:pPr/>
              <a:t>‹#›</a:t>
            </a:fld>
            <a:endParaRPr lang="en-US" altLang="en-US"/>
          </a:p>
        </p:txBody>
      </p:sp>
    </p:spTree>
    <p:extLst>
      <p:ext uri="{BB962C8B-B14F-4D97-AF65-F5344CB8AC3E}">
        <p14:creationId xmlns:p14="http://schemas.microsoft.com/office/powerpoint/2010/main" val="1573244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8" y="1943072"/>
            <a:ext cx="8238320" cy="3765589"/>
          </a:xfrm>
        </p:spPr>
        <p:txBody>
          <a:bodyPr/>
          <a:lstStyle>
            <a:lvl1pPr marL="0" indent="0">
              <a:buNone/>
              <a:defRPr>
                <a:solidFill>
                  <a:srgbClr val="53565A"/>
                </a:solidFill>
              </a:defRPr>
            </a:lvl1pPr>
          </a:lstStyle>
          <a:p>
            <a:pPr lvl="0"/>
            <a:r>
              <a:rPr lang="en-US" dirty="0" smtClean="0"/>
              <a:t>Click to edit Master text styles</a:t>
            </a:r>
          </a:p>
          <a:p>
            <a:endParaRPr lang="en-US" dirty="0"/>
          </a:p>
        </p:txBody>
      </p:sp>
      <p:sp>
        <p:nvSpPr>
          <p:cNvPr id="8"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   </a:t>
            </a:r>
            <a:fld id="{DA15E891-66B8-4B28-AB8F-05A4B1DE573C}" type="slidenum">
              <a:rPr lang="en-US" smtClean="0"/>
              <a:pPr/>
              <a:t>‹#›</a:t>
            </a:fld>
            <a:endParaRPr lang="en-US" dirty="0"/>
          </a:p>
        </p:txBody>
      </p:sp>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solidFill>
                  <a:schemeClr val="accent1"/>
                </a:solidFill>
              </a:defRPr>
            </a:lvl1pPr>
          </a:lstStyle>
          <a:p>
            <a:r>
              <a:rPr lang="en-US" dirty="0" smtClean="0"/>
              <a:t>Title of Slide</a:t>
            </a:r>
            <a:endParaRPr lang="en-US" dirty="0"/>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smtClean="0"/>
              <a:t>Subtitle of Slide</a:t>
            </a:r>
            <a:endParaRPr lang="en-US" sz="1800" dirty="0"/>
          </a:p>
        </p:txBody>
      </p:sp>
      <p:sp>
        <p:nvSpPr>
          <p:cNvPr id="9" name="Text Placeholder 8"/>
          <p:cNvSpPr>
            <a:spLocks noGrp="1"/>
          </p:cNvSpPr>
          <p:nvPr>
            <p:ph type="body" sz="quarter" idx="11" hasCustomPrompt="1"/>
          </p:nvPr>
        </p:nvSpPr>
        <p:spPr>
          <a:xfrm>
            <a:off x="457198" y="5794654"/>
            <a:ext cx="8238320" cy="370435"/>
          </a:xfrm>
        </p:spPr>
        <p:txBody>
          <a:bodyPr>
            <a:normAutofit/>
          </a:bodyPr>
          <a:lstStyle>
            <a:lvl1pPr marL="0" indent="0">
              <a:buNone/>
              <a:defRPr sz="1300">
                <a:solidFill>
                  <a:srgbClr val="A7A8AA"/>
                </a:solidFill>
              </a:defRPr>
            </a:lvl1pPr>
            <a:lvl2pPr marL="457200" indent="0">
              <a:buNone/>
              <a:defRPr sz="1600">
                <a:latin typeface="Arial"/>
                <a:cs typeface="Arial"/>
              </a:defRPr>
            </a:lvl2pPr>
          </a:lstStyle>
          <a:p>
            <a:pPr lvl="0"/>
            <a:r>
              <a:rPr lang="en-US" dirty="0" smtClean="0"/>
              <a:t>Author Name</a:t>
            </a:r>
            <a:endParaRPr lang="en-US" dirty="0"/>
          </a:p>
        </p:txBody>
      </p:sp>
      <p:sp>
        <p:nvSpPr>
          <p:cNvPr id="18" name="Text Placeholder 17"/>
          <p:cNvSpPr>
            <a:spLocks noGrp="1"/>
          </p:cNvSpPr>
          <p:nvPr>
            <p:ph type="body" sz="quarter" idx="12" hasCustomPrompt="1"/>
          </p:nvPr>
        </p:nvSpPr>
        <p:spPr>
          <a:xfrm>
            <a:off x="457198" y="6165090"/>
            <a:ext cx="8238318" cy="357432"/>
          </a:xfrm>
        </p:spPr>
        <p:txBody>
          <a:bodyPr>
            <a:normAutofit/>
          </a:bodyPr>
          <a:lstStyle>
            <a:lvl1pPr marL="0" indent="0">
              <a:buNone/>
              <a:defRPr sz="1300">
                <a:solidFill>
                  <a:srgbClr val="A7A8AA"/>
                </a:solidFill>
              </a:defRPr>
            </a:lvl1pPr>
          </a:lstStyle>
          <a:p>
            <a:pPr lvl="0"/>
            <a:r>
              <a:rPr lang="en-US" dirty="0" smtClean="0"/>
              <a:t>©</a:t>
            </a:r>
            <a:endParaRPr lang="en-US" dirty="0"/>
          </a:p>
        </p:txBody>
      </p:sp>
    </p:spTree>
    <p:extLst>
      <p:ext uri="{BB962C8B-B14F-4D97-AF65-F5344CB8AC3E}">
        <p14:creationId xmlns:p14="http://schemas.microsoft.com/office/powerpoint/2010/main" val="3955509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8" y="1943072"/>
            <a:ext cx="8238320" cy="3765589"/>
          </a:xfrm>
        </p:spPr>
        <p:txBody>
          <a:bodyPr/>
          <a:lstStyle>
            <a:lvl1pPr marL="0" indent="0">
              <a:buNone/>
              <a:defRPr>
                <a:solidFill>
                  <a:srgbClr val="53565A"/>
                </a:solidFill>
              </a:defRPr>
            </a:lvl1pPr>
          </a:lstStyle>
          <a:p>
            <a:pPr lvl="0"/>
            <a:r>
              <a:rPr lang="en-US" dirty="0" smtClean="0"/>
              <a:t>Click to edit Master text styles</a:t>
            </a:r>
          </a:p>
          <a:p>
            <a:endParaRPr lang="en-US" dirty="0"/>
          </a:p>
        </p:txBody>
      </p:sp>
      <p:sp>
        <p:nvSpPr>
          <p:cNvPr id="8"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   |   </a:t>
            </a:r>
            <a:fld id="{DA15E891-66B8-4B28-AB8F-05A4B1DE573C}" type="slidenum">
              <a:rPr lang="en-US" smtClean="0"/>
              <a:pPr/>
              <a:t>‹#›</a:t>
            </a:fld>
            <a:endParaRPr lang="en-US" dirty="0"/>
          </a:p>
        </p:txBody>
      </p:sp>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solidFill>
                  <a:schemeClr val="accent1"/>
                </a:solidFill>
              </a:defRPr>
            </a:lvl1pPr>
          </a:lstStyle>
          <a:p>
            <a:r>
              <a:rPr lang="en-US" dirty="0" smtClean="0"/>
              <a:t>Title of Slide</a:t>
            </a:r>
            <a:endParaRPr lang="en-US" dirty="0"/>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smtClean="0"/>
              <a:t>Subtitle of Slide</a:t>
            </a:r>
            <a:endParaRPr lang="en-US" sz="1800" dirty="0"/>
          </a:p>
        </p:txBody>
      </p:sp>
      <p:sp>
        <p:nvSpPr>
          <p:cNvPr id="9" name="Text Placeholder 8"/>
          <p:cNvSpPr>
            <a:spLocks noGrp="1"/>
          </p:cNvSpPr>
          <p:nvPr>
            <p:ph type="body" sz="quarter" idx="11" hasCustomPrompt="1"/>
          </p:nvPr>
        </p:nvSpPr>
        <p:spPr>
          <a:xfrm>
            <a:off x="529910" y="5424219"/>
            <a:ext cx="8238320" cy="370435"/>
          </a:xfrm>
        </p:spPr>
        <p:txBody>
          <a:bodyPr>
            <a:normAutofit/>
          </a:bodyPr>
          <a:lstStyle>
            <a:lvl1pPr marL="0" indent="0">
              <a:buNone/>
              <a:defRPr sz="1300">
                <a:solidFill>
                  <a:srgbClr val="A7A8AA"/>
                </a:solidFill>
              </a:defRPr>
            </a:lvl1pPr>
            <a:lvl2pPr marL="457200" indent="0">
              <a:buNone/>
              <a:defRPr sz="1600">
                <a:latin typeface="Arial"/>
                <a:cs typeface="Arial"/>
              </a:defRPr>
            </a:lvl2pPr>
          </a:lstStyle>
          <a:p>
            <a:pPr lvl="0"/>
            <a:r>
              <a:rPr lang="en-US" dirty="0" smtClean="0"/>
              <a:t>Author Name</a:t>
            </a:r>
            <a:endParaRPr lang="en-US" dirty="0"/>
          </a:p>
        </p:txBody>
      </p:sp>
    </p:spTree>
    <p:extLst>
      <p:ext uri="{BB962C8B-B14F-4D97-AF65-F5344CB8AC3E}">
        <p14:creationId xmlns:p14="http://schemas.microsoft.com/office/powerpoint/2010/main" val="2625211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47A934-3E89-05AD-D5A0-7A5B35BA2332}"/>
              </a:ext>
            </a:extLst>
          </p:cNvPr>
          <p:cNvPicPr>
            <a:picLocks noChangeAspect="1"/>
          </p:cNvPicPr>
          <p:nvPr userDrawn="1"/>
        </p:nvPicPr>
        <p:blipFill>
          <a:blip r:embed="rId2"/>
          <a:stretch>
            <a:fillRect/>
          </a:stretch>
        </p:blipFill>
        <p:spPr>
          <a:xfrm flipV="1">
            <a:off x="-4454" y="3718378"/>
            <a:ext cx="9144000" cy="3139623"/>
          </a:xfrm>
          <a:prstGeom prst="rect">
            <a:avLst/>
          </a:prstGeom>
        </p:spPr>
      </p:pic>
      <p:pic>
        <p:nvPicPr>
          <p:cNvPr id="22" name="Graphic 21">
            <a:extLst>
              <a:ext uri="{FF2B5EF4-FFF2-40B4-BE49-F238E27FC236}">
                <a16:creationId xmlns:a16="http://schemas.microsoft.com/office/drawing/2014/main" id="{E508D8A1-89F7-FAFD-B2C1-05BE220248E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454" y="0"/>
            <a:ext cx="6552390" cy="6858000"/>
          </a:xfrm>
          <a:prstGeom prst="rect">
            <a:avLst/>
          </a:prstGeom>
        </p:spPr>
      </p:pic>
      <p:pic>
        <p:nvPicPr>
          <p:cNvPr id="13" name="Picture 12" descr="Logo&#10;&#10;Description automatically generated">
            <a:extLst>
              <a:ext uri="{FF2B5EF4-FFF2-40B4-BE49-F238E27FC236}">
                <a16:creationId xmlns:a16="http://schemas.microsoft.com/office/drawing/2014/main" id="{F9298E6D-C367-3666-0F68-F1EE2297BD9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09260" y="943366"/>
            <a:ext cx="1472484" cy="664029"/>
          </a:xfrm>
          <a:prstGeom prst="rect">
            <a:avLst/>
          </a:prstGeom>
        </p:spPr>
      </p:pic>
      <p:sp>
        <p:nvSpPr>
          <p:cNvPr id="5" name="Picture Placeholder 58">
            <a:extLst>
              <a:ext uri="{FF2B5EF4-FFF2-40B4-BE49-F238E27FC236}">
                <a16:creationId xmlns:a16="http://schemas.microsoft.com/office/drawing/2014/main" id="{E4A24835-5836-BEDC-49A3-504DF24B1D3B}"/>
              </a:ext>
            </a:extLst>
          </p:cNvPr>
          <p:cNvSpPr>
            <a:spLocks noGrp="1"/>
          </p:cNvSpPr>
          <p:nvPr>
            <p:ph type="pic" sz="quarter" idx="10"/>
          </p:nvPr>
        </p:nvSpPr>
        <p:spPr>
          <a:xfrm>
            <a:off x="5320019" y="-16187"/>
            <a:ext cx="3822759" cy="6880967"/>
          </a:xfrm>
          <a:custGeom>
            <a:avLst/>
            <a:gdLst>
              <a:gd name="connsiteX0" fmla="*/ 0 w 7679193"/>
              <a:gd name="connsiteY0" fmla="*/ 3502541 h 7005082"/>
              <a:gd name="connsiteX1" fmla="*/ 1751271 w 7679193"/>
              <a:gd name="connsiteY1" fmla="*/ 2 h 7005082"/>
              <a:gd name="connsiteX2" fmla="*/ 5927923 w 7679193"/>
              <a:gd name="connsiteY2" fmla="*/ 2 h 7005082"/>
              <a:gd name="connsiteX3" fmla="*/ 7679193 w 7679193"/>
              <a:gd name="connsiteY3" fmla="*/ 3502541 h 7005082"/>
              <a:gd name="connsiteX4" fmla="*/ 5927923 w 7679193"/>
              <a:gd name="connsiteY4" fmla="*/ 7005080 h 7005082"/>
              <a:gd name="connsiteX5" fmla="*/ 1751271 w 7679193"/>
              <a:gd name="connsiteY5" fmla="*/ 7005080 h 7005082"/>
              <a:gd name="connsiteX6" fmla="*/ 0 w 7679193"/>
              <a:gd name="connsiteY6" fmla="*/ 3502541 h 7005082"/>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61719 w 7679193"/>
              <a:gd name="connsiteY2" fmla="*/ 23750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490663 h 6993202"/>
              <a:gd name="connsiteX1" fmla="*/ 4221339 w 7679193"/>
              <a:gd name="connsiteY1" fmla="*/ 0 h 6993202"/>
              <a:gd name="connsiteX2" fmla="*/ 7661719 w 7679193"/>
              <a:gd name="connsiteY2" fmla="*/ 11874 h 6993202"/>
              <a:gd name="connsiteX3" fmla="*/ 7679193 w 7679193"/>
              <a:gd name="connsiteY3" fmla="*/ 3490663 h 6993202"/>
              <a:gd name="connsiteX4" fmla="*/ 5927923 w 7679193"/>
              <a:gd name="connsiteY4" fmla="*/ 6993202 h 6993202"/>
              <a:gd name="connsiteX5" fmla="*/ 1751271 w 7679193"/>
              <a:gd name="connsiteY5" fmla="*/ 6993202 h 6993202"/>
              <a:gd name="connsiteX6" fmla="*/ 0 w 7679193"/>
              <a:gd name="connsiteY6" fmla="*/ 3490663 h 6993202"/>
              <a:gd name="connsiteX0" fmla="*/ 0 w 7679193"/>
              <a:gd name="connsiteY0" fmla="*/ 3478789 h 6981328"/>
              <a:gd name="connsiteX1" fmla="*/ 4236579 w 7679193"/>
              <a:gd name="connsiteY1" fmla="*/ 3366 h 6981328"/>
              <a:gd name="connsiteX2" fmla="*/ 7661719 w 7679193"/>
              <a:gd name="connsiteY2" fmla="*/ 0 h 6981328"/>
              <a:gd name="connsiteX3" fmla="*/ 7679193 w 7679193"/>
              <a:gd name="connsiteY3" fmla="*/ 3478789 h 6981328"/>
              <a:gd name="connsiteX4" fmla="*/ 5927923 w 7679193"/>
              <a:gd name="connsiteY4" fmla="*/ 6981328 h 6981328"/>
              <a:gd name="connsiteX5" fmla="*/ 1751271 w 7679193"/>
              <a:gd name="connsiteY5" fmla="*/ 6981328 h 6981328"/>
              <a:gd name="connsiteX6" fmla="*/ 0 w 7679193"/>
              <a:gd name="connsiteY6" fmla="*/ 3478789 h 6981328"/>
              <a:gd name="connsiteX0" fmla="*/ 1898709 w 5927922"/>
              <a:gd name="connsiteY0" fmla="*/ 1794769 h 6981328"/>
              <a:gd name="connsiteX1" fmla="*/ 24853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472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6891062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4176652 w 5916771"/>
              <a:gd name="connsiteY4" fmla="*/ 6981328 h 6981328"/>
              <a:gd name="connsiteX5" fmla="*/ 0 w 5916771"/>
              <a:gd name="connsiteY5" fmla="*/ 6981328 h 6981328"/>
              <a:gd name="connsiteX6" fmla="*/ 1898709 w 5916771"/>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730925 w 5916771"/>
              <a:gd name="connsiteY4" fmla="*/ 6892118 h 6981328"/>
              <a:gd name="connsiteX5" fmla="*/ 0 w 5916771"/>
              <a:gd name="connsiteY5" fmla="*/ 6981328 h 6981328"/>
              <a:gd name="connsiteX6" fmla="*/ 1898709 w 5916771"/>
              <a:gd name="connsiteY6" fmla="*/ 1794769 h 6981328"/>
              <a:gd name="connsiteX0" fmla="*/ 1167784 w 5185846"/>
              <a:gd name="connsiteY0" fmla="*/ 1794769 h 6902214"/>
              <a:gd name="connsiteX1" fmla="*/ 1739143 w 5185846"/>
              <a:gd name="connsiteY1" fmla="*/ 3366 h 6902214"/>
              <a:gd name="connsiteX2" fmla="*/ 5179523 w 5185846"/>
              <a:gd name="connsiteY2" fmla="*/ 0 h 6902214"/>
              <a:gd name="connsiteX3" fmla="*/ 5185846 w 5185846"/>
              <a:gd name="connsiteY3" fmla="*/ 6902214 h 6902214"/>
              <a:gd name="connsiteX4" fmla="*/ 0 w 5185846"/>
              <a:gd name="connsiteY4" fmla="*/ 6892118 h 6902214"/>
              <a:gd name="connsiteX5" fmla="*/ 1700041 w 5185846"/>
              <a:gd name="connsiteY5" fmla="*/ 1818313 h 6902214"/>
              <a:gd name="connsiteX6" fmla="*/ 1167784 w 5185846"/>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44285 w 5130090"/>
              <a:gd name="connsiteY5" fmla="*/ 1818313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08843 w 5130090"/>
              <a:gd name="connsiteY5" fmla="*/ 1789960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097851 w 5130090"/>
              <a:gd name="connsiteY0" fmla="*/ 1808946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097851 w 5130090"/>
              <a:gd name="connsiteY6" fmla="*/ 1808946 h 6902214"/>
              <a:gd name="connsiteX0" fmla="*/ 1069498 w 5101737"/>
              <a:gd name="connsiteY0" fmla="*/ 1808946 h 6902214"/>
              <a:gd name="connsiteX1" fmla="*/ 1655034 w 5101737"/>
              <a:gd name="connsiteY1" fmla="*/ 3366 h 6902214"/>
              <a:gd name="connsiteX2" fmla="*/ 5095414 w 5101737"/>
              <a:gd name="connsiteY2" fmla="*/ 0 h 6902214"/>
              <a:gd name="connsiteX3" fmla="*/ 5101737 w 5101737"/>
              <a:gd name="connsiteY3" fmla="*/ 6902214 h 6902214"/>
              <a:gd name="connsiteX4" fmla="*/ 0 w 5101737"/>
              <a:gd name="connsiteY4" fmla="*/ 6880967 h 6902214"/>
              <a:gd name="connsiteX5" fmla="*/ 1594667 w 5101737"/>
              <a:gd name="connsiteY5" fmla="*/ 1811225 h 6902214"/>
              <a:gd name="connsiteX6" fmla="*/ 1069498 w 5101737"/>
              <a:gd name="connsiteY6" fmla="*/ 1808946 h 6902214"/>
              <a:gd name="connsiteX0" fmla="*/ 1069498 w 5101737"/>
              <a:gd name="connsiteY0" fmla="*/ 1808946 h 6895125"/>
              <a:gd name="connsiteX1" fmla="*/ 1655034 w 5101737"/>
              <a:gd name="connsiteY1" fmla="*/ 3366 h 6895125"/>
              <a:gd name="connsiteX2" fmla="*/ 5095414 w 5101737"/>
              <a:gd name="connsiteY2" fmla="*/ 0 h 6895125"/>
              <a:gd name="connsiteX3" fmla="*/ 5101737 w 5101737"/>
              <a:gd name="connsiteY3" fmla="*/ 6895125 h 6895125"/>
              <a:gd name="connsiteX4" fmla="*/ 0 w 5101737"/>
              <a:gd name="connsiteY4" fmla="*/ 6880967 h 6895125"/>
              <a:gd name="connsiteX5" fmla="*/ 1594667 w 5101737"/>
              <a:gd name="connsiteY5" fmla="*/ 1811225 h 6895125"/>
              <a:gd name="connsiteX6" fmla="*/ 1069498 w 5101737"/>
              <a:gd name="connsiteY6" fmla="*/ 1808946 h 6895125"/>
              <a:gd name="connsiteX0" fmla="*/ 1069498 w 5097012"/>
              <a:gd name="connsiteY0" fmla="*/ 1808946 h 6880967"/>
              <a:gd name="connsiteX1" fmla="*/ 1655034 w 5097012"/>
              <a:gd name="connsiteY1" fmla="*/ 3366 h 6880967"/>
              <a:gd name="connsiteX2" fmla="*/ 5095414 w 5097012"/>
              <a:gd name="connsiteY2" fmla="*/ 0 h 6880967"/>
              <a:gd name="connsiteX3" fmla="*/ 5094649 w 5097012"/>
              <a:gd name="connsiteY3" fmla="*/ 6880948 h 6880967"/>
              <a:gd name="connsiteX4" fmla="*/ 0 w 5097012"/>
              <a:gd name="connsiteY4" fmla="*/ 6880967 h 6880967"/>
              <a:gd name="connsiteX5" fmla="*/ 1594667 w 5097012"/>
              <a:gd name="connsiteY5" fmla="*/ 1811225 h 6880967"/>
              <a:gd name="connsiteX6" fmla="*/ 1069498 w 5097012"/>
              <a:gd name="connsiteY6" fmla="*/ 1808946 h 688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97012" h="6880967">
                <a:moveTo>
                  <a:pt x="1069498" y="1808946"/>
                </a:moveTo>
                <a:lnTo>
                  <a:pt x="1655034" y="3366"/>
                </a:lnTo>
                <a:lnTo>
                  <a:pt x="5095414" y="0"/>
                </a:lnTo>
                <a:cubicBezTo>
                  <a:pt x="5101239" y="1159596"/>
                  <a:pt x="5088824" y="5721352"/>
                  <a:pt x="5094649" y="6880948"/>
                </a:cubicBezTo>
                <a:lnTo>
                  <a:pt x="0" y="6880967"/>
                </a:lnTo>
                <a:lnTo>
                  <a:pt x="1594667" y="1811225"/>
                </a:lnTo>
                <a:lnTo>
                  <a:pt x="1069498" y="1808946"/>
                </a:lnTo>
                <a:close/>
              </a:path>
            </a:pathLst>
          </a:custGeom>
        </p:spPr>
        <p:txBody>
          <a:bodyPr/>
          <a:lstStyle/>
          <a:p>
            <a:endParaRPr lang="en-MY"/>
          </a:p>
        </p:txBody>
      </p:sp>
    </p:spTree>
    <p:extLst>
      <p:ext uri="{BB962C8B-B14F-4D97-AF65-F5344CB8AC3E}">
        <p14:creationId xmlns:p14="http://schemas.microsoft.com/office/powerpoint/2010/main" val="22437487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ro">
    <p:bg>
      <p:bgPr>
        <a:solidFill>
          <a:srgbClr val="2C2C2C"/>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9DAC918-69A7-1F81-9143-C4470BEA4510}"/>
              </a:ext>
            </a:extLst>
          </p:cNvPr>
          <p:cNvSpPr/>
          <p:nvPr userDrawn="1"/>
        </p:nvSpPr>
        <p:spPr>
          <a:xfrm>
            <a:off x="0" y="0"/>
            <a:ext cx="9144000" cy="6858000"/>
          </a:xfrm>
          <a:prstGeom prst="rect">
            <a:avLst/>
          </a:prstGeom>
          <a:gradFill>
            <a:gsLst>
              <a:gs pos="52000">
                <a:schemeClr val="bg1"/>
              </a:gs>
              <a:gs pos="82000">
                <a:schemeClr val="bg1">
                  <a:lumMod val="95000"/>
                </a:schemeClr>
              </a:gs>
              <a:gs pos="100000">
                <a:schemeClr val="bg1"/>
              </a:gs>
            </a:gsLst>
            <a:lin ang="6000000" scaled="0"/>
          </a:gradFill>
          <a:ln w="7158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black"/>
              </a:solidFill>
              <a:effectLst/>
              <a:uLnTx/>
              <a:uFillTx/>
              <a:latin typeface="Poppins"/>
              <a:ea typeface="+mn-ea"/>
              <a:cs typeface="+mn-cs"/>
            </a:endParaRPr>
          </a:p>
        </p:txBody>
      </p:sp>
      <p:sp>
        <p:nvSpPr>
          <p:cNvPr id="59" name="Picture Placeholder 58">
            <a:extLst>
              <a:ext uri="{FF2B5EF4-FFF2-40B4-BE49-F238E27FC236}">
                <a16:creationId xmlns:a16="http://schemas.microsoft.com/office/drawing/2014/main" id="{24F89DFC-6C4C-1B65-FADE-ED74049BFD28}"/>
              </a:ext>
            </a:extLst>
          </p:cNvPr>
          <p:cNvSpPr>
            <a:spLocks noGrp="1"/>
          </p:cNvSpPr>
          <p:nvPr>
            <p:ph type="pic" sz="quarter" idx="10"/>
          </p:nvPr>
        </p:nvSpPr>
        <p:spPr>
          <a:xfrm>
            <a:off x="3395289" y="-39938"/>
            <a:ext cx="5759395" cy="7005082"/>
          </a:xfrm>
          <a:custGeom>
            <a:avLst/>
            <a:gdLst>
              <a:gd name="connsiteX0" fmla="*/ 7 w 6342063"/>
              <a:gd name="connsiteY0" fmla="*/ 2636495 h 6902450"/>
              <a:gd name="connsiteX1" fmla="*/ 3171032 w 6342063"/>
              <a:gd name="connsiteY1" fmla="*/ 0 h 6902450"/>
              <a:gd name="connsiteX2" fmla="*/ 6342056 w 6342063"/>
              <a:gd name="connsiteY2" fmla="*/ 2636495 h 6902450"/>
              <a:gd name="connsiteX3" fmla="*/ 5130833 w 6342063"/>
              <a:gd name="connsiteY3" fmla="*/ 6902432 h 6902450"/>
              <a:gd name="connsiteX4" fmla="*/ 1211230 w 6342063"/>
              <a:gd name="connsiteY4" fmla="*/ 6902432 h 6902450"/>
              <a:gd name="connsiteX5" fmla="*/ 7 w 6342063"/>
              <a:gd name="connsiteY5" fmla="*/ 2636495 h 6902450"/>
              <a:gd name="connsiteX0" fmla="*/ 930398 w 7272447"/>
              <a:gd name="connsiteY0" fmla="*/ 2636495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930398 w 7272447"/>
              <a:gd name="connsiteY5" fmla="*/ 2636495 h 6902432"/>
              <a:gd name="connsiteX0" fmla="*/ 3637504 w 7272447"/>
              <a:gd name="connsiteY0" fmla="*/ 25642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3637504 w 7272447"/>
              <a:gd name="connsiteY5" fmla="*/ 25642 h 6902432"/>
              <a:gd name="connsiteX0" fmla="*/ 4022514 w 7657457"/>
              <a:gd name="connsiteY0" fmla="*/ 25642 h 6902432"/>
              <a:gd name="connsiteX1" fmla="*/ 4486433 w 7657457"/>
              <a:gd name="connsiteY1" fmla="*/ 0 h 6902432"/>
              <a:gd name="connsiteX2" fmla="*/ 7657457 w 7657457"/>
              <a:gd name="connsiteY2" fmla="*/ 2636495 h 6902432"/>
              <a:gd name="connsiteX3" fmla="*/ 6446234 w 7657457"/>
              <a:gd name="connsiteY3" fmla="*/ 6902432 h 6902432"/>
              <a:gd name="connsiteX4" fmla="*/ 0 w 7657457"/>
              <a:gd name="connsiteY4" fmla="*/ 6878369 h 6902432"/>
              <a:gd name="connsiteX5" fmla="*/ 4022514 w 7657457"/>
              <a:gd name="connsiteY5" fmla="*/ 25642 h 6902432"/>
              <a:gd name="connsiteX0" fmla="*/ 3842040 w 7657457"/>
              <a:gd name="connsiteY0" fmla="*/ 0 h 6924916"/>
              <a:gd name="connsiteX1" fmla="*/ 4486433 w 7657457"/>
              <a:gd name="connsiteY1" fmla="*/ 22484 h 6924916"/>
              <a:gd name="connsiteX2" fmla="*/ 7657457 w 7657457"/>
              <a:gd name="connsiteY2" fmla="*/ 2658979 h 6924916"/>
              <a:gd name="connsiteX3" fmla="*/ 6446234 w 7657457"/>
              <a:gd name="connsiteY3" fmla="*/ 6924916 h 6924916"/>
              <a:gd name="connsiteX4" fmla="*/ 0 w 7657457"/>
              <a:gd name="connsiteY4" fmla="*/ 6900853 h 6924916"/>
              <a:gd name="connsiteX5" fmla="*/ 3842040 w 7657457"/>
              <a:gd name="connsiteY5" fmla="*/ 0 h 6924916"/>
              <a:gd name="connsiteX0" fmla="*/ 3842040 w 7759022"/>
              <a:gd name="connsiteY0" fmla="*/ 1579 h 6926495"/>
              <a:gd name="connsiteX1" fmla="*/ 7759022 w 7759022"/>
              <a:gd name="connsiteY1" fmla="*/ 0 h 6926495"/>
              <a:gd name="connsiteX2" fmla="*/ 7657457 w 7759022"/>
              <a:gd name="connsiteY2" fmla="*/ 2660558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335232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433385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59545"/>
              <a:gd name="connsiteX1" fmla="*/ 7759022 w 7759022"/>
              <a:gd name="connsiteY1" fmla="*/ 0 h 6959545"/>
              <a:gd name="connsiteX2" fmla="*/ 7758109 w 7759022"/>
              <a:gd name="connsiteY2" fmla="*/ 4333859 h 6959545"/>
              <a:gd name="connsiteX3" fmla="*/ 6258948 w 7759022"/>
              <a:gd name="connsiteY3" fmla="*/ 6959545 h 6959545"/>
              <a:gd name="connsiteX4" fmla="*/ 0 w 7759022"/>
              <a:gd name="connsiteY4" fmla="*/ 6902432 h 6959545"/>
              <a:gd name="connsiteX5" fmla="*/ 3842040 w 7759022"/>
              <a:gd name="connsiteY5" fmla="*/ 1579 h 6959545"/>
              <a:gd name="connsiteX0" fmla="*/ 3842040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3842040 w 7759022"/>
              <a:gd name="connsiteY5" fmla="*/ 1579 h 6990567"/>
              <a:gd name="connsiteX0" fmla="*/ 4125068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4125068 w 7759022"/>
              <a:gd name="connsiteY5" fmla="*/ 1579 h 6990567"/>
              <a:gd name="connsiteX0" fmla="*/ 4023468 w 7657422"/>
              <a:gd name="connsiteY0" fmla="*/ 1579 h 6959545"/>
              <a:gd name="connsiteX1" fmla="*/ 7657422 w 7657422"/>
              <a:gd name="connsiteY1" fmla="*/ 0 h 6959545"/>
              <a:gd name="connsiteX2" fmla="*/ 7656509 w 7657422"/>
              <a:gd name="connsiteY2" fmla="*/ 4333859 h 6959545"/>
              <a:gd name="connsiteX3" fmla="*/ 6157348 w 7657422"/>
              <a:gd name="connsiteY3" fmla="*/ 6959545 h 6959545"/>
              <a:gd name="connsiteX4" fmla="*/ 0 w 7657422"/>
              <a:gd name="connsiteY4" fmla="*/ 6939767 h 6959545"/>
              <a:gd name="connsiteX5" fmla="*/ 4023468 w 7657422"/>
              <a:gd name="connsiteY5" fmla="*/ 1579 h 6959545"/>
              <a:gd name="connsiteX0" fmla="*/ 4045239 w 7679193"/>
              <a:gd name="connsiteY0" fmla="*/ 1579 h 7005082"/>
              <a:gd name="connsiteX1" fmla="*/ 7679193 w 7679193"/>
              <a:gd name="connsiteY1" fmla="*/ 0 h 7005082"/>
              <a:gd name="connsiteX2" fmla="*/ 7678280 w 7679193"/>
              <a:gd name="connsiteY2" fmla="*/ 4333859 h 7005082"/>
              <a:gd name="connsiteX3" fmla="*/ 6179119 w 7679193"/>
              <a:gd name="connsiteY3" fmla="*/ 6959545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707404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801747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63766 w 7679193"/>
              <a:gd name="connsiteY2" fmla="*/ 3804087 h 7005082"/>
              <a:gd name="connsiteX3" fmla="*/ 5801747 w 7679193"/>
              <a:gd name="connsiteY3" fmla="*/ 6988573 h 7005082"/>
              <a:gd name="connsiteX4" fmla="*/ 0 w 7679193"/>
              <a:gd name="connsiteY4" fmla="*/ 7005082 h 7005082"/>
              <a:gd name="connsiteX5" fmla="*/ 4045239 w 7679193"/>
              <a:gd name="connsiteY5" fmla="*/ 1579 h 700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9193" h="7005082">
                <a:moveTo>
                  <a:pt x="4045239" y="1579"/>
                </a:moveTo>
                <a:lnTo>
                  <a:pt x="7679193" y="0"/>
                </a:lnTo>
                <a:cubicBezTo>
                  <a:pt x="7678889" y="1092080"/>
                  <a:pt x="7664070" y="2712007"/>
                  <a:pt x="7663766" y="3804087"/>
                </a:cubicBezTo>
                <a:lnTo>
                  <a:pt x="5801747" y="6988573"/>
                </a:lnTo>
                <a:lnTo>
                  <a:pt x="0" y="7005082"/>
                </a:lnTo>
                <a:lnTo>
                  <a:pt x="4045239" y="1579"/>
                </a:lnTo>
                <a:close/>
              </a:path>
            </a:pathLst>
          </a:custGeom>
        </p:spPr>
        <p:txBody>
          <a:bodyPr/>
          <a:lstStyle/>
          <a:p>
            <a:endParaRPr lang="en-MY"/>
          </a:p>
        </p:txBody>
      </p:sp>
      <p:sp>
        <p:nvSpPr>
          <p:cNvPr id="38" name="Freeform 5">
            <a:extLst>
              <a:ext uri="{FF2B5EF4-FFF2-40B4-BE49-F238E27FC236}">
                <a16:creationId xmlns:a16="http://schemas.microsoft.com/office/drawing/2014/main" id="{A67EEDB7-4D0A-A800-DE28-0C4984B110CA}"/>
              </a:ext>
            </a:extLst>
          </p:cNvPr>
          <p:cNvSpPr>
            <a:spLocks/>
          </p:cNvSpPr>
          <p:nvPr userDrawn="1"/>
        </p:nvSpPr>
        <p:spPr bwMode="auto">
          <a:xfrm>
            <a:off x="657472" y="-15775"/>
            <a:ext cx="5765107" cy="6857999"/>
          </a:xfrm>
          <a:custGeom>
            <a:avLst/>
            <a:gdLst>
              <a:gd name="T0" fmla="*/ 0 w 956"/>
              <a:gd name="T1" fmla="*/ 513 h 801"/>
              <a:gd name="T2" fmla="*/ 0 w 956"/>
              <a:gd name="T3" fmla="*/ 801 h 801"/>
              <a:gd name="T4" fmla="*/ 495 w 956"/>
              <a:gd name="T5" fmla="*/ 801 h 801"/>
              <a:gd name="T6" fmla="*/ 956 w 956"/>
              <a:gd name="T7" fmla="*/ 0 h 801"/>
              <a:gd name="T8" fmla="*/ 290 w 956"/>
              <a:gd name="T9" fmla="*/ 0 h 801"/>
              <a:gd name="T10" fmla="*/ 0 w 956"/>
              <a:gd name="T11" fmla="*/ 513 h 801"/>
              <a:gd name="connsiteX0" fmla="*/ 0 w 10000"/>
              <a:gd name="connsiteY0" fmla="*/ 6404 h 10000"/>
              <a:gd name="connsiteX1" fmla="*/ 0 w 10000"/>
              <a:gd name="connsiteY1" fmla="*/ 10000 h 10000"/>
              <a:gd name="connsiteX2" fmla="*/ 4844 w 10000"/>
              <a:gd name="connsiteY2" fmla="*/ 10000 h 10000"/>
              <a:gd name="connsiteX3" fmla="*/ 10000 w 10000"/>
              <a:gd name="connsiteY3" fmla="*/ 0 h 10000"/>
              <a:gd name="connsiteX4" fmla="*/ 3033 w 10000"/>
              <a:gd name="connsiteY4" fmla="*/ 0 h 10000"/>
              <a:gd name="connsiteX5" fmla="*/ 0 w 10000"/>
              <a:gd name="connsiteY5" fmla="*/ 640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6404"/>
                </a:moveTo>
                <a:lnTo>
                  <a:pt x="0" y="10000"/>
                </a:lnTo>
                <a:lnTo>
                  <a:pt x="4844" y="10000"/>
                </a:lnTo>
                <a:lnTo>
                  <a:pt x="10000" y="0"/>
                </a:lnTo>
                <a:lnTo>
                  <a:pt x="3033" y="0"/>
                </a:lnTo>
                <a:lnTo>
                  <a:pt x="0" y="6404"/>
                </a:lnTo>
                <a:close/>
              </a:path>
            </a:pathLst>
          </a:custGeom>
          <a:gradFill>
            <a:gsLst>
              <a:gs pos="5000">
                <a:srgbClr val="2C2C2C"/>
              </a:gs>
              <a:gs pos="62000">
                <a:schemeClr val="tx2">
                  <a:lumMod val="50000"/>
                  <a:lumOff val="50000"/>
                </a:schemeClr>
              </a:gs>
              <a:gs pos="100000">
                <a:schemeClr val="bg1">
                  <a:lumMod val="50000"/>
                </a:schemeClr>
              </a:gs>
            </a:gsLst>
            <a:lin ang="6000000" scaled="0"/>
          </a:gra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1" name="Freeform 5">
            <a:extLst>
              <a:ext uri="{FF2B5EF4-FFF2-40B4-BE49-F238E27FC236}">
                <a16:creationId xmlns:a16="http://schemas.microsoft.com/office/drawing/2014/main" id="{33CB460A-39A9-54F6-0195-13B362A33766}"/>
              </a:ext>
            </a:extLst>
          </p:cNvPr>
          <p:cNvSpPr>
            <a:spLocks/>
          </p:cNvSpPr>
          <p:nvPr userDrawn="1"/>
        </p:nvSpPr>
        <p:spPr bwMode="auto">
          <a:xfrm>
            <a:off x="-24167" y="-14401"/>
            <a:ext cx="6081732" cy="6902576"/>
          </a:xfrm>
          <a:custGeom>
            <a:avLst/>
            <a:gdLst>
              <a:gd name="T0" fmla="*/ 0 w 722"/>
              <a:gd name="T1" fmla="*/ 0 h 796"/>
              <a:gd name="T2" fmla="*/ 722 w 722"/>
              <a:gd name="T3" fmla="*/ 0 h 796"/>
              <a:gd name="T4" fmla="*/ 273 w 722"/>
              <a:gd name="T5" fmla="*/ 796 h 796"/>
              <a:gd name="T6" fmla="*/ 0 w 722"/>
              <a:gd name="T7" fmla="*/ 796 h 796"/>
              <a:gd name="T8" fmla="*/ 0 w 722"/>
              <a:gd name="T9" fmla="*/ 0 h 796"/>
              <a:gd name="connsiteX0" fmla="*/ 0 w 10000"/>
              <a:gd name="connsiteY0" fmla="*/ 0 h 10000"/>
              <a:gd name="connsiteX1" fmla="*/ 10000 w 10000"/>
              <a:gd name="connsiteY1" fmla="*/ 0 h 10000"/>
              <a:gd name="connsiteX2" fmla="*/ 6231 w 10000"/>
              <a:gd name="connsiteY2" fmla="*/ 9977 h 10000"/>
              <a:gd name="connsiteX3" fmla="*/ 0 w 10000"/>
              <a:gd name="connsiteY3" fmla="*/ 10000 h 10000"/>
              <a:gd name="connsiteX4" fmla="*/ 0 w 10000"/>
              <a:gd name="connsiteY4" fmla="*/ 0 h 10000"/>
              <a:gd name="connsiteX0" fmla="*/ 0 w 12115"/>
              <a:gd name="connsiteY0" fmla="*/ 23 h 10023"/>
              <a:gd name="connsiteX1" fmla="*/ 12115 w 12115"/>
              <a:gd name="connsiteY1" fmla="*/ 0 h 10023"/>
              <a:gd name="connsiteX2" fmla="*/ 6231 w 12115"/>
              <a:gd name="connsiteY2" fmla="*/ 10000 h 10023"/>
              <a:gd name="connsiteX3" fmla="*/ 0 w 12115"/>
              <a:gd name="connsiteY3" fmla="*/ 10023 h 10023"/>
              <a:gd name="connsiteX4" fmla="*/ 0 w 12115"/>
              <a:gd name="connsiteY4" fmla="*/ 23 h 10023"/>
              <a:gd name="connsiteX0" fmla="*/ 0 w 12270"/>
              <a:gd name="connsiteY0" fmla="*/ 46 h 10046"/>
              <a:gd name="connsiteX1" fmla="*/ 12270 w 12270"/>
              <a:gd name="connsiteY1" fmla="*/ 0 h 10046"/>
              <a:gd name="connsiteX2" fmla="*/ 6231 w 12270"/>
              <a:gd name="connsiteY2" fmla="*/ 10023 h 10046"/>
              <a:gd name="connsiteX3" fmla="*/ 0 w 12270"/>
              <a:gd name="connsiteY3" fmla="*/ 10046 h 10046"/>
              <a:gd name="connsiteX4" fmla="*/ 0 w 12270"/>
              <a:gd name="connsiteY4" fmla="*/ 46 h 10046"/>
              <a:gd name="connsiteX0" fmla="*/ 0 w 12451"/>
              <a:gd name="connsiteY0" fmla="*/ 23 h 10023"/>
              <a:gd name="connsiteX1" fmla="*/ 12451 w 12451"/>
              <a:gd name="connsiteY1" fmla="*/ 0 h 10023"/>
              <a:gd name="connsiteX2" fmla="*/ 6231 w 12451"/>
              <a:gd name="connsiteY2" fmla="*/ 10000 h 10023"/>
              <a:gd name="connsiteX3" fmla="*/ 0 w 12451"/>
              <a:gd name="connsiteY3" fmla="*/ 10023 h 10023"/>
              <a:gd name="connsiteX4" fmla="*/ 0 w 12451"/>
              <a:gd name="connsiteY4" fmla="*/ 23 h 10023"/>
              <a:gd name="connsiteX0" fmla="*/ 0 w 12606"/>
              <a:gd name="connsiteY0" fmla="*/ 23 h 10023"/>
              <a:gd name="connsiteX1" fmla="*/ 12606 w 12606"/>
              <a:gd name="connsiteY1" fmla="*/ 0 h 10023"/>
              <a:gd name="connsiteX2" fmla="*/ 6231 w 12606"/>
              <a:gd name="connsiteY2" fmla="*/ 10000 h 10023"/>
              <a:gd name="connsiteX3" fmla="*/ 0 w 12606"/>
              <a:gd name="connsiteY3" fmla="*/ 10023 h 10023"/>
              <a:gd name="connsiteX4" fmla="*/ 0 w 12606"/>
              <a:gd name="connsiteY4" fmla="*/ 23 h 10023"/>
              <a:gd name="connsiteX0" fmla="*/ 1496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1496 w 14102"/>
              <a:gd name="connsiteY4" fmla="*/ 23 h 10046"/>
              <a:gd name="connsiteX0" fmla="*/ 52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52 w 14102"/>
              <a:gd name="connsiteY4" fmla="*/ 23 h 10046"/>
              <a:gd name="connsiteX0" fmla="*/ 52 w 14102"/>
              <a:gd name="connsiteY0" fmla="*/ 23 h 10046"/>
              <a:gd name="connsiteX1" fmla="*/ 14102 w 14102"/>
              <a:gd name="connsiteY1" fmla="*/ 0 h 10046"/>
              <a:gd name="connsiteX2" fmla="*/ 7762 w 14102"/>
              <a:gd name="connsiteY2" fmla="*/ 10016 h 10046"/>
              <a:gd name="connsiteX3" fmla="*/ 0 w 14102"/>
              <a:gd name="connsiteY3" fmla="*/ 10046 h 10046"/>
              <a:gd name="connsiteX4" fmla="*/ 52 w 14102"/>
              <a:gd name="connsiteY4" fmla="*/ 23 h 10046"/>
              <a:gd name="connsiteX0" fmla="*/ 52 w 16864"/>
              <a:gd name="connsiteY0" fmla="*/ 3 h 10026"/>
              <a:gd name="connsiteX1" fmla="*/ 16864 w 16864"/>
              <a:gd name="connsiteY1" fmla="*/ 0 h 10026"/>
              <a:gd name="connsiteX2" fmla="*/ 7762 w 16864"/>
              <a:gd name="connsiteY2" fmla="*/ 9996 h 10026"/>
              <a:gd name="connsiteX3" fmla="*/ 0 w 16864"/>
              <a:gd name="connsiteY3" fmla="*/ 10026 h 10026"/>
              <a:gd name="connsiteX4" fmla="*/ 52 w 16864"/>
              <a:gd name="connsiteY4" fmla="*/ 3 h 10026"/>
              <a:gd name="connsiteX0" fmla="*/ 52 w 16864"/>
              <a:gd name="connsiteY0" fmla="*/ 3 h 10036"/>
              <a:gd name="connsiteX1" fmla="*/ 16864 w 16864"/>
              <a:gd name="connsiteY1" fmla="*/ 0 h 10036"/>
              <a:gd name="connsiteX2" fmla="*/ 10479 w 16864"/>
              <a:gd name="connsiteY2" fmla="*/ 10036 h 10036"/>
              <a:gd name="connsiteX3" fmla="*/ 0 w 16864"/>
              <a:gd name="connsiteY3" fmla="*/ 10026 h 10036"/>
              <a:gd name="connsiteX4" fmla="*/ 52 w 16864"/>
              <a:gd name="connsiteY4" fmla="*/ 3 h 10036"/>
              <a:gd name="connsiteX0" fmla="*/ 52 w 17532"/>
              <a:gd name="connsiteY0" fmla="*/ 3 h 10036"/>
              <a:gd name="connsiteX1" fmla="*/ 17532 w 17532"/>
              <a:gd name="connsiteY1" fmla="*/ 0 h 10036"/>
              <a:gd name="connsiteX2" fmla="*/ 10479 w 17532"/>
              <a:gd name="connsiteY2" fmla="*/ 10036 h 10036"/>
              <a:gd name="connsiteX3" fmla="*/ 0 w 17532"/>
              <a:gd name="connsiteY3" fmla="*/ 10026 h 10036"/>
              <a:gd name="connsiteX4" fmla="*/ 52 w 17532"/>
              <a:gd name="connsiteY4" fmla="*/ 3 h 10036"/>
              <a:gd name="connsiteX0" fmla="*/ 52 w 17532"/>
              <a:gd name="connsiteY0" fmla="*/ 3 h 10026"/>
              <a:gd name="connsiteX1" fmla="*/ 17532 w 17532"/>
              <a:gd name="connsiteY1" fmla="*/ 0 h 10026"/>
              <a:gd name="connsiteX2" fmla="*/ 11014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081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52 w 17532"/>
              <a:gd name="connsiteY4" fmla="*/ 3 h 10026"/>
              <a:gd name="connsiteX0" fmla="*/ 19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19 w 17532"/>
              <a:gd name="connsiteY4" fmla="*/ 3 h 10026"/>
              <a:gd name="connsiteX0" fmla="*/ 19 w 17543"/>
              <a:gd name="connsiteY0" fmla="*/ 13 h 10036"/>
              <a:gd name="connsiteX1" fmla="*/ 17543 w 17543"/>
              <a:gd name="connsiteY1" fmla="*/ 0 h 10036"/>
              <a:gd name="connsiteX2" fmla="*/ 11215 w 17543"/>
              <a:gd name="connsiteY2" fmla="*/ 10005 h 10036"/>
              <a:gd name="connsiteX3" fmla="*/ 0 w 17543"/>
              <a:gd name="connsiteY3" fmla="*/ 10036 h 10036"/>
              <a:gd name="connsiteX4" fmla="*/ 19 w 17543"/>
              <a:gd name="connsiteY4" fmla="*/ 13 h 10036"/>
              <a:gd name="connsiteX0" fmla="*/ 8 w 17543"/>
              <a:gd name="connsiteY0" fmla="*/ 0 h 10044"/>
              <a:gd name="connsiteX1" fmla="*/ 17543 w 17543"/>
              <a:gd name="connsiteY1" fmla="*/ 8 h 10044"/>
              <a:gd name="connsiteX2" fmla="*/ 11215 w 17543"/>
              <a:gd name="connsiteY2" fmla="*/ 10013 h 10044"/>
              <a:gd name="connsiteX3" fmla="*/ 0 w 17543"/>
              <a:gd name="connsiteY3" fmla="*/ 10044 h 10044"/>
              <a:gd name="connsiteX4" fmla="*/ 8 w 17543"/>
              <a:gd name="connsiteY4" fmla="*/ 0 h 10044"/>
              <a:gd name="connsiteX0" fmla="*/ 8 w 11215"/>
              <a:gd name="connsiteY0" fmla="*/ 27 h 10071"/>
              <a:gd name="connsiteX1" fmla="*/ 10522 w 11215"/>
              <a:gd name="connsiteY1" fmla="*/ 0 h 10071"/>
              <a:gd name="connsiteX2" fmla="*/ 11215 w 11215"/>
              <a:gd name="connsiteY2" fmla="*/ 10040 h 10071"/>
              <a:gd name="connsiteX3" fmla="*/ 0 w 11215"/>
              <a:gd name="connsiteY3" fmla="*/ 10071 h 10071"/>
              <a:gd name="connsiteX4" fmla="*/ 8 w 11215"/>
              <a:gd name="connsiteY4" fmla="*/ 27 h 10071"/>
              <a:gd name="connsiteX0" fmla="*/ 8 w 10522"/>
              <a:gd name="connsiteY0" fmla="*/ 27 h 10075"/>
              <a:gd name="connsiteX1" fmla="*/ 10522 w 10522"/>
              <a:gd name="connsiteY1" fmla="*/ 0 h 10075"/>
              <a:gd name="connsiteX2" fmla="*/ 6940 w 10522"/>
              <a:gd name="connsiteY2" fmla="*/ 10075 h 10075"/>
              <a:gd name="connsiteX3" fmla="*/ 0 w 10522"/>
              <a:gd name="connsiteY3" fmla="*/ 10071 h 10075"/>
              <a:gd name="connsiteX4" fmla="*/ 8 w 10522"/>
              <a:gd name="connsiteY4" fmla="*/ 27 h 10075"/>
              <a:gd name="connsiteX0" fmla="*/ 8 w 13036"/>
              <a:gd name="connsiteY0" fmla="*/ 0 h 10048"/>
              <a:gd name="connsiteX1" fmla="*/ 13036 w 13036"/>
              <a:gd name="connsiteY1" fmla="*/ 26 h 10048"/>
              <a:gd name="connsiteX2" fmla="*/ 6940 w 13036"/>
              <a:gd name="connsiteY2" fmla="*/ 10048 h 10048"/>
              <a:gd name="connsiteX3" fmla="*/ 0 w 13036"/>
              <a:gd name="connsiteY3" fmla="*/ 10044 h 10048"/>
              <a:gd name="connsiteX4" fmla="*/ 8 w 13036"/>
              <a:gd name="connsiteY4" fmla="*/ 0 h 10048"/>
              <a:gd name="connsiteX0" fmla="*/ 8 w 13036"/>
              <a:gd name="connsiteY0" fmla="*/ 0 h 10044"/>
              <a:gd name="connsiteX1" fmla="*/ 13036 w 13036"/>
              <a:gd name="connsiteY1" fmla="*/ 26 h 10044"/>
              <a:gd name="connsiteX2" fmla="*/ 6882 w 13036"/>
              <a:gd name="connsiteY2" fmla="*/ 10030 h 10044"/>
              <a:gd name="connsiteX3" fmla="*/ 0 w 13036"/>
              <a:gd name="connsiteY3" fmla="*/ 10044 h 10044"/>
              <a:gd name="connsiteX4" fmla="*/ 8 w 13036"/>
              <a:gd name="connsiteY4" fmla="*/ 0 h 10044"/>
              <a:gd name="connsiteX0" fmla="*/ 8 w 13036"/>
              <a:gd name="connsiteY0" fmla="*/ 0 h 10065"/>
              <a:gd name="connsiteX1" fmla="*/ 13036 w 13036"/>
              <a:gd name="connsiteY1" fmla="*/ 26 h 10065"/>
              <a:gd name="connsiteX2" fmla="*/ 6689 w 13036"/>
              <a:gd name="connsiteY2" fmla="*/ 10065 h 10065"/>
              <a:gd name="connsiteX3" fmla="*/ 0 w 13036"/>
              <a:gd name="connsiteY3" fmla="*/ 10044 h 10065"/>
              <a:gd name="connsiteX4" fmla="*/ 8 w 13036"/>
              <a:gd name="connsiteY4" fmla="*/ 0 h 10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6" h="10065">
                <a:moveTo>
                  <a:pt x="8" y="0"/>
                </a:moveTo>
                <a:lnTo>
                  <a:pt x="13036" y="26"/>
                </a:lnTo>
                <a:lnTo>
                  <a:pt x="6689" y="10065"/>
                </a:lnTo>
                <a:lnTo>
                  <a:pt x="0" y="10044"/>
                </a:lnTo>
                <a:cubicBezTo>
                  <a:pt x="17" y="6703"/>
                  <a:pt x="-9" y="3341"/>
                  <a:pt x="8" y="0"/>
                </a:cubicBezTo>
                <a:close/>
              </a:path>
            </a:pathLst>
          </a:custGeom>
          <a:gradFill>
            <a:gsLst>
              <a:gs pos="52000">
                <a:schemeClr val="tx1">
                  <a:lumMod val="75000"/>
                  <a:lumOff val="25000"/>
                </a:schemeClr>
              </a:gs>
              <a:gs pos="82000">
                <a:srgbClr val="5A5A5A"/>
              </a:gs>
              <a:gs pos="100000">
                <a:srgbClr val="5F5F5F"/>
              </a:gs>
            </a:gsLst>
            <a:lin ang="30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3" name="Freeform 6">
            <a:extLst>
              <a:ext uri="{FF2B5EF4-FFF2-40B4-BE49-F238E27FC236}">
                <a16:creationId xmlns:a16="http://schemas.microsoft.com/office/drawing/2014/main" id="{5D4E811A-68E1-6A97-C96E-3F27C8F76BE0}"/>
              </a:ext>
            </a:extLst>
          </p:cNvPr>
          <p:cNvSpPr>
            <a:spLocks/>
          </p:cNvSpPr>
          <p:nvPr userDrawn="1"/>
        </p:nvSpPr>
        <p:spPr bwMode="auto">
          <a:xfrm>
            <a:off x="1656882" y="3456710"/>
            <a:ext cx="3224382" cy="3429000"/>
          </a:xfrm>
          <a:custGeom>
            <a:avLst/>
            <a:gdLst>
              <a:gd name="T0" fmla="*/ 499 w 499"/>
              <a:gd name="T1" fmla="*/ 0 h 398"/>
              <a:gd name="T2" fmla="*/ 226 w 499"/>
              <a:gd name="T3" fmla="*/ 0 h 398"/>
              <a:gd name="T4" fmla="*/ 0 w 499"/>
              <a:gd name="T5" fmla="*/ 398 h 398"/>
              <a:gd name="T6" fmla="*/ 273 w 499"/>
              <a:gd name="T7" fmla="*/ 398 h 398"/>
              <a:gd name="T8" fmla="*/ 499 w 499"/>
              <a:gd name="T9" fmla="*/ 0 h 398"/>
            </a:gdLst>
            <a:ahLst/>
            <a:cxnLst>
              <a:cxn ang="0">
                <a:pos x="T0" y="T1"/>
              </a:cxn>
              <a:cxn ang="0">
                <a:pos x="T2" y="T3"/>
              </a:cxn>
              <a:cxn ang="0">
                <a:pos x="T4" y="T5"/>
              </a:cxn>
              <a:cxn ang="0">
                <a:pos x="T6" y="T7"/>
              </a:cxn>
              <a:cxn ang="0">
                <a:pos x="T8" y="T9"/>
              </a:cxn>
            </a:cxnLst>
            <a:rect l="0" t="0" r="r" b="b"/>
            <a:pathLst>
              <a:path w="499" h="398">
                <a:moveTo>
                  <a:pt x="499" y="0"/>
                </a:moveTo>
                <a:lnTo>
                  <a:pt x="226" y="0"/>
                </a:lnTo>
                <a:lnTo>
                  <a:pt x="0" y="398"/>
                </a:lnTo>
                <a:lnTo>
                  <a:pt x="273" y="398"/>
                </a:lnTo>
                <a:lnTo>
                  <a:pt x="499" y="0"/>
                </a:lnTo>
                <a:close/>
              </a:path>
            </a:pathLst>
          </a:custGeom>
          <a:gradFill>
            <a:gsLst>
              <a:gs pos="100000">
                <a:schemeClr val="bg1">
                  <a:lumMod val="75000"/>
                </a:schemeClr>
              </a:gs>
              <a:gs pos="68000">
                <a:schemeClr val="tx2">
                  <a:lumMod val="50000"/>
                  <a:lumOff val="50000"/>
                </a:schemeClr>
              </a:gs>
              <a:gs pos="0">
                <a:schemeClr val="tx1">
                  <a:lumMod val="65000"/>
                  <a:lumOff val="35000"/>
                </a:schemeClr>
              </a:gs>
            </a:gsLst>
            <a:lin ang="54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4" name="Freeform 7">
            <a:extLst>
              <a:ext uri="{FF2B5EF4-FFF2-40B4-BE49-F238E27FC236}">
                <a16:creationId xmlns:a16="http://schemas.microsoft.com/office/drawing/2014/main" id="{CF0C25A0-646B-916D-80E6-B03039928697}"/>
              </a:ext>
            </a:extLst>
          </p:cNvPr>
          <p:cNvSpPr>
            <a:spLocks/>
          </p:cNvSpPr>
          <p:nvPr userDrawn="1"/>
        </p:nvSpPr>
        <p:spPr bwMode="auto">
          <a:xfrm>
            <a:off x="2970165" y="3450562"/>
            <a:ext cx="1964352" cy="3429000"/>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Lst>
            <a:ahLst/>
            <a:cxnLst>
              <a:cxn ang="0">
                <a:pos x="T0" y="T1"/>
              </a:cxn>
              <a:cxn ang="0">
                <a:pos x="T2" y="T3"/>
              </a:cxn>
              <a:cxn ang="0">
                <a:pos x="T4" y="T5"/>
              </a:cxn>
              <a:cxn ang="0">
                <a:pos x="T6" y="T7"/>
              </a:cxn>
              <a:cxn ang="0">
                <a:pos x="T8" y="T9"/>
              </a:cxn>
            </a:cxnLst>
            <a:rect l="0" t="0" r="r" b="b"/>
            <a:pathLst>
              <a:path w="304" h="398">
                <a:moveTo>
                  <a:pt x="0" y="398"/>
                </a:moveTo>
                <a:lnTo>
                  <a:pt x="74" y="398"/>
                </a:lnTo>
                <a:lnTo>
                  <a:pt x="304" y="0"/>
                </a:lnTo>
                <a:lnTo>
                  <a:pt x="223" y="0"/>
                </a:lnTo>
                <a:lnTo>
                  <a:pt x="0" y="398"/>
                </a:lnTo>
                <a:close/>
              </a:path>
            </a:pathLst>
          </a:custGeom>
          <a:solidFill>
            <a:schemeClr val="bg1">
              <a:lumMod val="65000"/>
            </a:schemeClr>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35" name="Freeform 8">
            <a:extLst>
              <a:ext uri="{FF2B5EF4-FFF2-40B4-BE49-F238E27FC236}">
                <a16:creationId xmlns:a16="http://schemas.microsoft.com/office/drawing/2014/main" id="{C4A6C08A-1102-22D6-CDC7-F94643959DC1}"/>
              </a:ext>
            </a:extLst>
          </p:cNvPr>
          <p:cNvSpPr>
            <a:spLocks/>
          </p:cNvSpPr>
          <p:nvPr userDrawn="1"/>
        </p:nvSpPr>
        <p:spPr bwMode="auto">
          <a:xfrm>
            <a:off x="7775916" y="3713312"/>
            <a:ext cx="1376341" cy="3144689"/>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pic>
        <p:nvPicPr>
          <p:cNvPr id="27" name="Picture 26" descr="Logo&#10;&#10;Description automatically generated">
            <a:extLst>
              <a:ext uri="{FF2B5EF4-FFF2-40B4-BE49-F238E27FC236}">
                <a16:creationId xmlns:a16="http://schemas.microsoft.com/office/drawing/2014/main" id="{AFD0B610-2095-390B-36E3-2861E97A124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2073" y="970722"/>
            <a:ext cx="1472484" cy="664029"/>
          </a:xfrm>
          <a:prstGeom prst="rect">
            <a:avLst/>
          </a:prstGeom>
        </p:spPr>
      </p:pic>
      <p:sp>
        <p:nvSpPr>
          <p:cNvPr id="40" name="Diagonal Stripe 39">
            <a:extLst>
              <a:ext uri="{FF2B5EF4-FFF2-40B4-BE49-F238E27FC236}">
                <a16:creationId xmlns:a16="http://schemas.microsoft.com/office/drawing/2014/main" id="{ABD29FDD-D53B-A316-CE9E-C0BB1690ADF0}"/>
              </a:ext>
            </a:extLst>
          </p:cNvPr>
          <p:cNvSpPr/>
          <p:nvPr userDrawn="1"/>
        </p:nvSpPr>
        <p:spPr>
          <a:xfrm rot="175485">
            <a:off x="1366140" y="4675412"/>
            <a:ext cx="1736097" cy="2272379"/>
          </a:xfrm>
          <a:custGeom>
            <a:avLst/>
            <a:gdLst>
              <a:gd name="connsiteX0" fmla="*/ 0 w 2262277"/>
              <a:gd name="connsiteY0" fmla="*/ 2214205 h 4428410"/>
              <a:gd name="connsiteX1" fmla="*/ 1131139 w 2262277"/>
              <a:gd name="connsiteY1" fmla="*/ 0 h 4428410"/>
              <a:gd name="connsiteX2" fmla="*/ 2262277 w 2262277"/>
              <a:gd name="connsiteY2" fmla="*/ 0 h 4428410"/>
              <a:gd name="connsiteX3" fmla="*/ 0 w 2262277"/>
              <a:gd name="connsiteY3" fmla="*/ 4428410 h 4428410"/>
              <a:gd name="connsiteX4" fmla="*/ 0 w 2262277"/>
              <a:gd name="connsiteY4" fmla="*/ 2214205 h 4428410"/>
              <a:gd name="connsiteX0" fmla="*/ 0 w 2262277"/>
              <a:gd name="connsiteY0" fmla="*/ 2214205 h 2708951"/>
              <a:gd name="connsiteX1" fmla="*/ 1131139 w 2262277"/>
              <a:gd name="connsiteY1" fmla="*/ 0 h 2708951"/>
              <a:gd name="connsiteX2" fmla="*/ 2262277 w 2262277"/>
              <a:gd name="connsiteY2" fmla="*/ 0 h 2708951"/>
              <a:gd name="connsiteX3" fmla="*/ 799998 w 2262277"/>
              <a:gd name="connsiteY3" fmla="*/ 2708951 h 2708951"/>
              <a:gd name="connsiteX4" fmla="*/ 0 w 2262277"/>
              <a:gd name="connsiteY4" fmla="*/ 2214205 h 2708951"/>
              <a:gd name="connsiteX0" fmla="*/ 0 w 2262277"/>
              <a:gd name="connsiteY0" fmla="*/ 2214205 h 2214205"/>
              <a:gd name="connsiteX1" fmla="*/ 1131139 w 2262277"/>
              <a:gd name="connsiteY1" fmla="*/ 0 h 2214205"/>
              <a:gd name="connsiteX2" fmla="*/ 2262277 w 2262277"/>
              <a:gd name="connsiteY2" fmla="*/ 0 h 2214205"/>
              <a:gd name="connsiteX3" fmla="*/ 1174394 w 2262277"/>
              <a:gd name="connsiteY3" fmla="*/ 2162664 h 2214205"/>
              <a:gd name="connsiteX4" fmla="*/ 0 w 2262277"/>
              <a:gd name="connsiteY4" fmla="*/ 2214205 h 2214205"/>
              <a:gd name="connsiteX0" fmla="*/ 0 w 2314796"/>
              <a:gd name="connsiteY0" fmla="*/ 2272379 h 2272379"/>
              <a:gd name="connsiteX1" fmla="*/ 1183658 w 2314796"/>
              <a:gd name="connsiteY1" fmla="*/ 0 h 2272379"/>
              <a:gd name="connsiteX2" fmla="*/ 2314796 w 2314796"/>
              <a:gd name="connsiteY2" fmla="*/ 0 h 2272379"/>
              <a:gd name="connsiteX3" fmla="*/ 1226913 w 2314796"/>
              <a:gd name="connsiteY3" fmla="*/ 2162664 h 2272379"/>
              <a:gd name="connsiteX4" fmla="*/ 0 w 2314796"/>
              <a:gd name="connsiteY4" fmla="*/ 2272379 h 2272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796" h="2272379">
                <a:moveTo>
                  <a:pt x="0" y="2272379"/>
                </a:moveTo>
                <a:lnTo>
                  <a:pt x="1183658" y="0"/>
                </a:lnTo>
                <a:lnTo>
                  <a:pt x="2314796" y="0"/>
                </a:lnTo>
                <a:lnTo>
                  <a:pt x="1226913" y="2162664"/>
                </a:lnTo>
                <a:lnTo>
                  <a:pt x="0" y="2272379"/>
                </a:lnTo>
                <a:close/>
              </a:path>
            </a:pathLst>
          </a:custGeom>
          <a:solidFill>
            <a:schemeClr val="bg1">
              <a:lumMod val="75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46" name="Freeform 8">
            <a:extLst>
              <a:ext uri="{FF2B5EF4-FFF2-40B4-BE49-F238E27FC236}">
                <a16:creationId xmlns:a16="http://schemas.microsoft.com/office/drawing/2014/main" id="{324D19CD-B969-9A41-96FD-3C48671D55E3}"/>
              </a:ext>
            </a:extLst>
          </p:cNvPr>
          <p:cNvSpPr>
            <a:spLocks/>
          </p:cNvSpPr>
          <p:nvPr userDrawn="1"/>
        </p:nvSpPr>
        <p:spPr bwMode="auto">
          <a:xfrm rot="10800000">
            <a:off x="0" y="5617"/>
            <a:ext cx="987764" cy="2121303"/>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50" name="Freeform 7">
            <a:extLst>
              <a:ext uri="{FF2B5EF4-FFF2-40B4-BE49-F238E27FC236}">
                <a16:creationId xmlns:a16="http://schemas.microsoft.com/office/drawing/2014/main" id="{0A2D9FB8-C727-0DEB-593D-6A0268E96FC9}"/>
              </a:ext>
            </a:extLst>
          </p:cNvPr>
          <p:cNvSpPr>
            <a:spLocks/>
          </p:cNvSpPr>
          <p:nvPr userDrawn="1"/>
        </p:nvSpPr>
        <p:spPr bwMode="auto">
          <a:xfrm>
            <a:off x="7852087" y="3095153"/>
            <a:ext cx="1318540" cy="3140035"/>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 name="connsiteX0" fmla="*/ 0 w 10000"/>
              <a:gd name="connsiteY0" fmla="*/ 10000 h 10000"/>
              <a:gd name="connsiteX1" fmla="*/ 2434 w 10000"/>
              <a:gd name="connsiteY1" fmla="*/ 10000 h 10000"/>
              <a:gd name="connsiteX2" fmla="*/ 10000 w 10000"/>
              <a:gd name="connsiteY2" fmla="*/ 0 h 10000"/>
              <a:gd name="connsiteX3" fmla="*/ 6202 w 10000"/>
              <a:gd name="connsiteY3" fmla="*/ 1468 h 10000"/>
              <a:gd name="connsiteX4" fmla="*/ 0 w 10000"/>
              <a:gd name="connsiteY4" fmla="*/ 10000 h 10000"/>
              <a:gd name="connsiteX0" fmla="*/ 0 w 6254"/>
              <a:gd name="connsiteY0" fmla="*/ 8532 h 8532"/>
              <a:gd name="connsiteX1" fmla="*/ 2434 w 6254"/>
              <a:gd name="connsiteY1" fmla="*/ 8532 h 8532"/>
              <a:gd name="connsiteX2" fmla="*/ 6254 w 6254"/>
              <a:gd name="connsiteY2" fmla="*/ 3388 h 8532"/>
              <a:gd name="connsiteX3" fmla="*/ 6202 w 6254"/>
              <a:gd name="connsiteY3" fmla="*/ 0 h 8532"/>
              <a:gd name="connsiteX4" fmla="*/ 0 w 6254"/>
              <a:gd name="connsiteY4" fmla="*/ 8532 h 8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4" h="8532">
                <a:moveTo>
                  <a:pt x="0" y="8532"/>
                </a:moveTo>
                <a:lnTo>
                  <a:pt x="2434" y="8532"/>
                </a:lnTo>
                <a:lnTo>
                  <a:pt x="6254" y="3388"/>
                </a:lnTo>
                <a:cubicBezTo>
                  <a:pt x="6237" y="2259"/>
                  <a:pt x="6219" y="1129"/>
                  <a:pt x="6202" y="0"/>
                </a:cubicBezTo>
                <a:lnTo>
                  <a:pt x="0" y="8532"/>
                </a:lnTo>
                <a:close/>
              </a:path>
            </a:pathLst>
          </a:custGeom>
          <a:solidFill>
            <a:srgbClr val="A6A6A6"/>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1256793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yout_0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209197-5B03-3CAB-F2C4-DC93EB13BA43}"/>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7" name="Footer Placeholder 6">
            <a:extLst>
              <a:ext uri="{FF2B5EF4-FFF2-40B4-BE49-F238E27FC236}">
                <a16:creationId xmlns:a16="http://schemas.microsoft.com/office/drawing/2014/main" id="{9CBA1C1F-29AE-DA6E-A103-FEB58C507FE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903A43F0-FAB0-EB23-6D56-32DE4381249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Title 8">
            <a:extLst>
              <a:ext uri="{FF2B5EF4-FFF2-40B4-BE49-F238E27FC236}">
                <a16:creationId xmlns:a16="http://schemas.microsoft.com/office/drawing/2014/main" id="{C7E2F138-F467-9B3A-16DD-3501AE105817}"/>
              </a:ext>
            </a:extLst>
          </p:cNvPr>
          <p:cNvSpPr>
            <a:spLocks noGrp="1"/>
          </p:cNvSpPr>
          <p:nvPr>
            <p:ph type="title"/>
          </p:nvPr>
        </p:nvSpPr>
        <p:spPr>
          <a:xfrm>
            <a:off x="3459480" y="921704"/>
            <a:ext cx="5311140" cy="1325563"/>
          </a:xfrm>
        </p:spPr>
        <p:txBody>
          <a:bodyPr/>
          <a:lstStyle/>
          <a:p>
            <a:r>
              <a:rPr lang="en-US"/>
              <a:t>Click to edit Master title style</a:t>
            </a:r>
            <a:endParaRPr lang="en-MY"/>
          </a:p>
        </p:txBody>
      </p:sp>
      <p:sp>
        <p:nvSpPr>
          <p:cNvPr id="10" name="Rectangle 9">
            <a:extLst>
              <a:ext uri="{FF2B5EF4-FFF2-40B4-BE49-F238E27FC236}">
                <a16:creationId xmlns:a16="http://schemas.microsoft.com/office/drawing/2014/main" id="{C004EF5E-20B7-12DB-D863-48833C32BD39}"/>
              </a:ext>
            </a:extLst>
          </p:cNvPr>
          <p:cNvSpPr/>
          <p:nvPr userDrawn="1"/>
        </p:nvSpPr>
        <p:spPr>
          <a:xfrm rot="10800000">
            <a:off x="-1" y="1719943"/>
            <a:ext cx="466726" cy="309558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2" name="Text Placeholder 11">
            <a:extLst>
              <a:ext uri="{FF2B5EF4-FFF2-40B4-BE49-F238E27FC236}">
                <a16:creationId xmlns:a16="http://schemas.microsoft.com/office/drawing/2014/main" id="{16DC78ED-462E-4ABB-181F-9D1A16009AE2}"/>
              </a:ext>
            </a:extLst>
          </p:cNvPr>
          <p:cNvSpPr>
            <a:spLocks noGrp="1"/>
          </p:cNvSpPr>
          <p:nvPr>
            <p:ph type="body" sz="quarter" idx="12"/>
          </p:nvPr>
        </p:nvSpPr>
        <p:spPr>
          <a:xfrm>
            <a:off x="3459481" y="2573973"/>
            <a:ext cx="5311140" cy="26263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MY" dirty="0"/>
          </a:p>
        </p:txBody>
      </p:sp>
      <p:sp>
        <p:nvSpPr>
          <p:cNvPr id="3" name="Picture Placeholder 2">
            <a:extLst>
              <a:ext uri="{FF2B5EF4-FFF2-40B4-BE49-F238E27FC236}">
                <a16:creationId xmlns:a16="http://schemas.microsoft.com/office/drawing/2014/main" id="{4CDDBD3A-27D0-26DD-0032-C1DE757FF013}"/>
              </a:ext>
            </a:extLst>
          </p:cNvPr>
          <p:cNvSpPr>
            <a:spLocks noGrp="1"/>
          </p:cNvSpPr>
          <p:nvPr>
            <p:ph type="pic" sz="quarter" idx="13"/>
          </p:nvPr>
        </p:nvSpPr>
        <p:spPr>
          <a:xfrm>
            <a:off x="921543" y="921703"/>
            <a:ext cx="2179339" cy="427863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69499 w 2905125"/>
              <a:gd name="connsiteY2" fmla="*/ 1330689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91271 w 2905125"/>
              <a:gd name="connsiteY2" fmla="*/ 1323432 h 4278630"/>
              <a:gd name="connsiteX3" fmla="*/ 2905125 w 2905125"/>
              <a:gd name="connsiteY3" fmla="*/ 4278630 h 4278630"/>
              <a:gd name="connsiteX4" fmla="*/ 0 w 2905125"/>
              <a:gd name="connsiteY4" fmla="*/ 4278630 h 4278630"/>
              <a:gd name="connsiteX5" fmla="*/ 0 w 2905125"/>
              <a:gd name="connsiteY5" fmla="*/ 0 h 4278630"/>
              <a:gd name="connsiteX0" fmla="*/ 0 w 2905785"/>
              <a:gd name="connsiteY0" fmla="*/ 0 h 4278630"/>
              <a:gd name="connsiteX1" fmla="*/ 2049449 w 2905785"/>
              <a:gd name="connsiteY1" fmla="*/ 0 h 4278630"/>
              <a:gd name="connsiteX2" fmla="*/ 2905785 w 2905785"/>
              <a:gd name="connsiteY2" fmla="*/ 1330689 h 4278630"/>
              <a:gd name="connsiteX3" fmla="*/ 2905125 w 2905785"/>
              <a:gd name="connsiteY3" fmla="*/ 4278630 h 4278630"/>
              <a:gd name="connsiteX4" fmla="*/ 0 w 2905785"/>
              <a:gd name="connsiteY4" fmla="*/ 4278630 h 4278630"/>
              <a:gd name="connsiteX5" fmla="*/ 0 w 2905785"/>
              <a:gd name="connsiteY5" fmla="*/ 0 h 427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5785" h="4278630">
                <a:moveTo>
                  <a:pt x="0" y="0"/>
                </a:moveTo>
                <a:lnTo>
                  <a:pt x="2049449" y="0"/>
                </a:lnTo>
                <a:lnTo>
                  <a:pt x="2905785" y="1330689"/>
                </a:lnTo>
                <a:lnTo>
                  <a:pt x="2905125" y="4278630"/>
                </a:lnTo>
                <a:lnTo>
                  <a:pt x="0" y="4278630"/>
                </a:lnTo>
                <a:lnTo>
                  <a:pt x="0" y="0"/>
                </a:lnTo>
                <a:close/>
              </a:path>
            </a:pathLst>
          </a:custGeom>
        </p:spPr>
        <p:txBody>
          <a:bodyPr/>
          <a:lstStyle/>
          <a:p>
            <a:endParaRPr lang="en-MY"/>
          </a:p>
        </p:txBody>
      </p:sp>
      <p:pic>
        <p:nvPicPr>
          <p:cNvPr id="13" name="Picture 12" descr="Logo&#10;&#10;Description automatically generated">
            <a:extLst>
              <a:ext uri="{FF2B5EF4-FFF2-40B4-BE49-F238E27FC236}">
                <a16:creationId xmlns:a16="http://schemas.microsoft.com/office/drawing/2014/main" id="{847847F8-C089-4AEF-C431-C6509AC01A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635282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Layout_02">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D7049-D09A-FC97-5AE3-7684D9970CD2}"/>
              </a:ext>
            </a:extLst>
          </p:cNvPr>
          <p:cNvSpPr>
            <a:spLocks noGrp="1"/>
          </p:cNvSpPr>
          <p:nvPr>
            <p:ph type="title"/>
          </p:nvPr>
        </p:nvSpPr>
        <p:spPr>
          <a:xfrm>
            <a:off x="628650" y="295162"/>
            <a:ext cx="7886700" cy="1325563"/>
          </a:xfrm>
        </p:spPr>
        <p:txBody>
          <a:bodyPr/>
          <a:lstStyle>
            <a:lvl1pPr algn="ctr">
              <a:defRPr>
                <a:solidFill>
                  <a:schemeClr val="tx1">
                    <a:lumMod val="65000"/>
                    <a:lumOff val="35000"/>
                  </a:schemeClr>
                </a:solidFill>
              </a:defRPr>
            </a:lvl1pPr>
          </a:lstStyle>
          <a:p>
            <a:r>
              <a:rPr lang="en-US"/>
              <a:t>Click to edit Master title style</a:t>
            </a:r>
            <a:endParaRPr lang="en-MY"/>
          </a:p>
        </p:txBody>
      </p:sp>
      <p:sp>
        <p:nvSpPr>
          <p:cNvPr id="6" name="Footer Placeholder 5">
            <a:extLst>
              <a:ext uri="{FF2B5EF4-FFF2-40B4-BE49-F238E27FC236}">
                <a16:creationId xmlns:a16="http://schemas.microsoft.com/office/drawing/2014/main" id="{C40CA447-4B33-14A4-A8B3-A50941C7FA6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7" name="Slide Number Placeholder 6">
            <a:extLst>
              <a:ext uri="{FF2B5EF4-FFF2-40B4-BE49-F238E27FC236}">
                <a16:creationId xmlns:a16="http://schemas.microsoft.com/office/drawing/2014/main" id="{C9180811-CF70-450A-27A7-6650EC921EA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5" name="Diagonal Stripe 4">
            <a:extLst>
              <a:ext uri="{FF2B5EF4-FFF2-40B4-BE49-F238E27FC236}">
                <a16:creationId xmlns:a16="http://schemas.microsoft.com/office/drawing/2014/main" id="{8DC6A165-7707-B831-4D31-547D2097E0C0}"/>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pic>
        <p:nvPicPr>
          <p:cNvPr id="9" name="Picture 8" descr="Logo&#10;&#10;Description automatically generated">
            <a:extLst>
              <a:ext uri="{FF2B5EF4-FFF2-40B4-BE49-F238E27FC236}">
                <a16:creationId xmlns:a16="http://schemas.microsoft.com/office/drawing/2014/main" id="{7C2E61BC-4260-06A6-E9F0-F6A586DC64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613567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08669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yout_03">
    <p:bg>
      <p:bgPr>
        <a:solidFill>
          <a:srgbClr val="C04C4C"/>
        </a:solidFill>
        <a:effectLst/>
      </p:bgPr>
    </p:bg>
    <p:spTree>
      <p:nvGrpSpPr>
        <p:cNvPr id="1" name=""/>
        <p:cNvGrpSpPr/>
        <p:nvPr/>
      </p:nvGrpSpPr>
      <p:grpSpPr>
        <a:xfrm>
          <a:off x="0" y="0"/>
          <a:ext cx="0" cy="0"/>
          <a:chOff x="0" y="0"/>
          <a:chExt cx="0" cy="0"/>
        </a:xfrm>
      </p:grpSpPr>
      <p:sp>
        <p:nvSpPr>
          <p:cNvPr id="11" name="Freeform 88">
            <a:extLst>
              <a:ext uri="{FF2B5EF4-FFF2-40B4-BE49-F238E27FC236}">
                <a16:creationId xmlns:a16="http://schemas.microsoft.com/office/drawing/2014/main" id="{2EC006B8-36F2-B291-87A1-3D4528A9F2D9}"/>
              </a:ext>
            </a:extLst>
          </p:cNvPr>
          <p:cNvSpPr>
            <a:spLocks noEditPoints="1"/>
          </p:cNvSpPr>
          <p:nvPr userDrawn="1"/>
        </p:nvSpPr>
        <p:spPr bwMode="auto">
          <a:xfrm rot="13500000">
            <a:off x="-11383" y="4980425"/>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7" name="Footer Placeholder 6">
            <a:extLst>
              <a:ext uri="{FF2B5EF4-FFF2-40B4-BE49-F238E27FC236}">
                <a16:creationId xmlns:a16="http://schemas.microsoft.com/office/drawing/2014/main" id="{8D376308-4430-17DE-55D8-C62E713A416C}"/>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D9F87F34-3A4F-BEE8-D6A3-75E86F6048D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7" name="Rectangle 16">
            <a:extLst>
              <a:ext uri="{FF2B5EF4-FFF2-40B4-BE49-F238E27FC236}">
                <a16:creationId xmlns:a16="http://schemas.microsoft.com/office/drawing/2014/main" id="{AB1995BA-762F-0E75-164E-C2DC8E53AF1E}"/>
              </a:ext>
            </a:extLst>
          </p:cNvPr>
          <p:cNvSpPr/>
          <p:nvPr userDrawn="1"/>
        </p:nvSpPr>
        <p:spPr>
          <a:xfrm>
            <a:off x="5470072" y="0"/>
            <a:ext cx="3273878" cy="6858000"/>
          </a:xfrm>
          <a:prstGeom prst="rect">
            <a:avLst/>
          </a:prstGeom>
          <a:solidFill>
            <a:schemeClr val="bg1">
              <a:lumMod val="95000"/>
            </a:schemeClr>
          </a:solidFill>
          <a:ln>
            <a:noFill/>
          </a:ln>
          <a:effectLst>
            <a:outerShdw blurRad="431800" dist="508000" dir="7860000" algn="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19" name="Group 18">
            <a:extLst>
              <a:ext uri="{FF2B5EF4-FFF2-40B4-BE49-F238E27FC236}">
                <a16:creationId xmlns:a16="http://schemas.microsoft.com/office/drawing/2014/main" id="{A8344EBC-0EE1-6D60-DD13-A025929EB2A2}"/>
              </a:ext>
            </a:extLst>
          </p:cNvPr>
          <p:cNvGrpSpPr/>
          <p:nvPr userDrawn="1"/>
        </p:nvGrpSpPr>
        <p:grpSpPr>
          <a:xfrm rot="10800000">
            <a:off x="6876762" y="6004018"/>
            <a:ext cx="460495" cy="75107"/>
            <a:chOff x="-1587" y="4763"/>
            <a:chExt cx="300037" cy="42862"/>
          </a:xfrm>
          <a:solidFill>
            <a:srgbClr val="C04C4C"/>
          </a:solidFill>
        </p:grpSpPr>
        <p:sp>
          <p:nvSpPr>
            <p:cNvPr id="20" name="Oval 13">
              <a:extLst>
                <a:ext uri="{FF2B5EF4-FFF2-40B4-BE49-F238E27FC236}">
                  <a16:creationId xmlns:a16="http://schemas.microsoft.com/office/drawing/2014/main" id="{BCD5BC98-703E-C5F4-6A62-09FCC6A36DB8}"/>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1" name="Oval 14">
              <a:extLst>
                <a:ext uri="{FF2B5EF4-FFF2-40B4-BE49-F238E27FC236}">
                  <a16:creationId xmlns:a16="http://schemas.microsoft.com/office/drawing/2014/main" id="{ECA11C4B-3AD6-EB59-443E-E2E20B42D274}"/>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2" name="Oval 15">
              <a:extLst>
                <a:ext uri="{FF2B5EF4-FFF2-40B4-BE49-F238E27FC236}">
                  <a16:creationId xmlns:a16="http://schemas.microsoft.com/office/drawing/2014/main" id="{080E09A2-A318-7937-F507-9F4F1573C372}"/>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3" name="Oval 16">
              <a:extLst>
                <a:ext uri="{FF2B5EF4-FFF2-40B4-BE49-F238E27FC236}">
                  <a16:creationId xmlns:a16="http://schemas.microsoft.com/office/drawing/2014/main" id="{806198F1-CD00-115B-03EB-DA6337A9FA51}"/>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24" name="Title 23">
            <a:extLst>
              <a:ext uri="{FF2B5EF4-FFF2-40B4-BE49-F238E27FC236}">
                <a16:creationId xmlns:a16="http://schemas.microsoft.com/office/drawing/2014/main" id="{814EC3F6-24D4-D885-5046-3A3D68236E2E}"/>
              </a:ext>
            </a:extLst>
          </p:cNvPr>
          <p:cNvSpPr>
            <a:spLocks noGrp="1"/>
          </p:cNvSpPr>
          <p:nvPr>
            <p:ph type="title"/>
          </p:nvPr>
        </p:nvSpPr>
        <p:spPr>
          <a:xfrm>
            <a:off x="244930" y="1388383"/>
            <a:ext cx="5004707" cy="1325563"/>
          </a:xfrm>
        </p:spPr>
        <p:txBody>
          <a:bodyPr/>
          <a:lstStyle>
            <a:lvl1pPr>
              <a:defRPr>
                <a:solidFill>
                  <a:schemeClr val="bg1"/>
                </a:solidFill>
              </a:defRPr>
            </a:lvl1pPr>
          </a:lstStyle>
          <a:p>
            <a:r>
              <a:rPr lang="en-US" dirty="0"/>
              <a:t>Click to edit Master title style</a:t>
            </a:r>
            <a:endParaRPr lang="en-MY" dirty="0"/>
          </a:p>
        </p:txBody>
      </p:sp>
      <p:sp>
        <p:nvSpPr>
          <p:cNvPr id="12" name="Freeform 88">
            <a:extLst>
              <a:ext uri="{FF2B5EF4-FFF2-40B4-BE49-F238E27FC236}">
                <a16:creationId xmlns:a16="http://schemas.microsoft.com/office/drawing/2014/main" id="{FFE63D60-4033-0963-0257-340E61B3359D}"/>
              </a:ext>
            </a:extLst>
          </p:cNvPr>
          <p:cNvSpPr>
            <a:spLocks noEditPoints="1"/>
          </p:cNvSpPr>
          <p:nvPr userDrawn="1"/>
        </p:nvSpPr>
        <p:spPr bwMode="auto">
          <a:xfrm rot="16200000">
            <a:off x="2277917" y="3949642"/>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82745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yout_04">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C5600A4-3E4E-EC47-12EA-B6310B747A8B}"/>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6" name="Rectangle 15">
            <a:extLst>
              <a:ext uri="{FF2B5EF4-FFF2-40B4-BE49-F238E27FC236}">
                <a16:creationId xmlns:a16="http://schemas.microsoft.com/office/drawing/2014/main" id="{7ABC459D-A688-50A7-E022-E57A39DF24C8}"/>
              </a:ext>
            </a:extLst>
          </p:cNvPr>
          <p:cNvSpPr/>
          <p:nvPr userDrawn="1"/>
        </p:nvSpPr>
        <p:spPr>
          <a:xfrm>
            <a:off x="547007" y="0"/>
            <a:ext cx="3214415" cy="6237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1642AE79-79E4-0073-0455-4CDA30AD8F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6954D628-8D81-1CDE-6D27-24AB85F650D6}"/>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11" name="Group 10">
            <a:extLst>
              <a:ext uri="{FF2B5EF4-FFF2-40B4-BE49-F238E27FC236}">
                <a16:creationId xmlns:a16="http://schemas.microsoft.com/office/drawing/2014/main" id="{9C2342FF-69D1-829A-9394-7FDD7C8DC0D8}"/>
              </a:ext>
            </a:extLst>
          </p:cNvPr>
          <p:cNvGrpSpPr/>
          <p:nvPr userDrawn="1"/>
        </p:nvGrpSpPr>
        <p:grpSpPr>
          <a:xfrm>
            <a:off x="1921450" y="419858"/>
            <a:ext cx="460495" cy="75107"/>
            <a:chOff x="-1587" y="4763"/>
            <a:chExt cx="300037" cy="42862"/>
          </a:xfrm>
          <a:solidFill>
            <a:srgbClr val="C04C4C"/>
          </a:solidFill>
        </p:grpSpPr>
        <p:sp>
          <p:nvSpPr>
            <p:cNvPr id="12" name="Oval 13">
              <a:extLst>
                <a:ext uri="{FF2B5EF4-FFF2-40B4-BE49-F238E27FC236}">
                  <a16:creationId xmlns:a16="http://schemas.microsoft.com/office/drawing/2014/main" id="{23262089-B548-7EB2-7E11-8E96F2D4ECA1}"/>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3" name="Oval 14">
              <a:extLst>
                <a:ext uri="{FF2B5EF4-FFF2-40B4-BE49-F238E27FC236}">
                  <a16:creationId xmlns:a16="http://schemas.microsoft.com/office/drawing/2014/main" id="{E939BD00-47B2-AF84-6481-FC6D266B933A}"/>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4" name="Oval 15">
              <a:extLst>
                <a:ext uri="{FF2B5EF4-FFF2-40B4-BE49-F238E27FC236}">
                  <a16:creationId xmlns:a16="http://schemas.microsoft.com/office/drawing/2014/main" id="{3247BFCB-8D78-A506-7B1C-F4FFA425C85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5" name="Oval 16">
              <a:extLst>
                <a:ext uri="{FF2B5EF4-FFF2-40B4-BE49-F238E27FC236}">
                  <a16:creationId xmlns:a16="http://schemas.microsoft.com/office/drawing/2014/main" id="{B4410486-EA59-BC01-71A7-DDAC2A1EA4CB}"/>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18" name="Title 17">
            <a:extLst>
              <a:ext uri="{FF2B5EF4-FFF2-40B4-BE49-F238E27FC236}">
                <a16:creationId xmlns:a16="http://schemas.microsoft.com/office/drawing/2014/main" id="{B3FE10FD-D9C0-C344-A74A-C6F10F75D789}"/>
              </a:ext>
            </a:extLst>
          </p:cNvPr>
          <p:cNvSpPr>
            <a:spLocks noGrp="1"/>
          </p:cNvSpPr>
          <p:nvPr>
            <p:ph type="title"/>
          </p:nvPr>
        </p:nvSpPr>
        <p:spPr>
          <a:xfrm>
            <a:off x="756132" y="2103438"/>
            <a:ext cx="2861787" cy="1325563"/>
          </a:xfrm>
        </p:spPr>
        <p:txBody>
          <a:bodyPr/>
          <a:lstStyle>
            <a:lvl1pPr algn="ctr">
              <a:defRPr/>
            </a:lvl1pPr>
          </a:lstStyle>
          <a:p>
            <a:r>
              <a:rPr lang="en-US"/>
              <a:t>Click to edit Master title style</a:t>
            </a:r>
            <a:endParaRPr lang="en-MY"/>
          </a:p>
        </p:txBody>
      </p:sp>
    </p:spTree>
    <p:extLst>
      <p:ext uri="{BB962C8B-B14F-4D97-AF65-F5344CB8AC3E}">
        <p14:creationId xmlns:p14="http://schemas.microsoft.com/office/powerpoint/2010/main" val="6763798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yout_05">
    <p:bg>
      <p:bgPr>
        <a:solidFill>
          <a:srgbClr val="C04C4C"/>
        </a:solidFill>
        <a:effectLst/>
      </p:bgPr>
    </p:bg>
    <p:spTree>
      <p:nvGrpSpPr>
        <p:cNvPr id="1" name=""/>
        <p:cNvGrpSpPr/>
        <p:nvPr/>
      </p:nvGrpSpPr>
      <p:grpSpPr>
        <a:xfrm>
          <a:off x="0" y="0"/>
          <a:ext cx="0" cy="0"/>
          <a:chOff x="0" y="0"/>
          <a:chExt cx="0" cy="0"/>
        </a:xfrm>
      </p:grpSpPr>
      <p:sp>
        <p:nvSpPr>
          <p:cNvPr id="14" name="Freeform 16">
            <a:extLst>
              <a:ext uri="{FF2B5EF4-FFF2-40B4-BE49-F238E27FC236}">
                <a16:creationId xmlns:a16="http://schemas.microsoft.com/office/drawing/2014/main" id="{955C00B2-487B-35F9-EFC4-6711B63378F0}"/>
              </a:ext>
            </a:extLst>
          </p:cNvPr>
          <p:cNvSpPr>
            <a:spLocks/>
          </p:cNvSpPr>
          <p:nvPr userDrawn="1"/>
        </p:nvSpPr>
        <p:spPr bwMode="auto">
          <a:xfrm rot="10800000">
            <a:off x="8298180" y="0"/>
            <a:ext cx="845820" cy="1447800"/>
          </a:xfrm>
          <a:custGeom>
            <a:avLst/>
            <a:gdLst>
              <a:gd name="T0" fmla="*/ 1 w 343"/>
              <a:gd name="T1" fmla="*/ 0 h 344"/>
              <a:gd name="T2" fmla="*/ 343 w 343"/>
              <a:gd name="T3" fmla="*/ 343 h 344"/>
              <a:gd name="T4" fmla="*/ 43 w 343"/>
              <a:gd name="T5" fmla="*/ 344 h 344"/>
              <a:gd name="T6" fmla="*/ 0 w 343"/>
              <a:gd name="T7" fmla="*/ 301 h 344"/>
              <a:gd name="T8" fmla="*/ 1 w 343"/>
              <a:gd name="T9" fmla="*/ 0 h 344"/>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 h="10000">
                <a:moveTo>
                  <a:pt x="30" y="0"/>
                </a:moveTo>
                <a:lnTo>
                  <a:pt x="10001" y="9971"/>
                </a:lnTo>
                <a:lnTo>
                  <a:pt x="1255" y="10000"/>
                </a:lnTo>
                <a:cubicBezTo>
                  <a:pt x="-92" y="10000"/>
                  <a:pt x="1" y="9419"/>
                  <a:pt x="1" y="8750"/>
                </a:cubicBezTo>
                <a:cubicBezTo>
                  <a:pt x="11" y="5833"/>
                  <a:pt x="20" y="2917"/>
                  <a:pt x="30" y="0"/>
                </a:cubicBezTo>
                <a:close/>
              </a:path>
            </a:pathLst>
          </a:custGeom>
          <a:solidFill>
            <a:srgbClr val="C04C4C"/>
          </a:solidFill>
          <a:ln>
            <a:noFill/>
          </a:ln>
          <a:effectLst>
            <a:innerShdw blurRad="901700" dist="50800" dir="18900000">
              <a:prstClr val="black">
                <a:alpha val="3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24" name="Rectangle 23">
            <a:extLst>
              <a:ext uri="{FF2B5EF4-FFF2-40B4-BE49-F238E27FC236}">
                <a16:creationId xmlns:a16="http://schemas.microsoft.com/office/drawing/2014/main" id="{561A13B1-4FE2-47EF-C699-2F5D32C46C7B}"/>
              </a:ext>
            </a:extLst>
          </p:cNvPr>
          <p:cNvSpPr/>
          <p:nvPr userDrawn="1"/>
        </p:nvSpPr>
        <p:spPr>
          <a:xfrm>
            <a:off x="1" y="0"/>
            <a:ext cx="3861707" cy="6858000"/>
          </a:xfrm>
          <a:prstGeom prst="rect">
            <a:avLst/>
          </a:prstGeom>
          <a:solidFill>
            <a:schemeClr val="tx1">
              <a:lumMod val="75000"/>
              <a:lumOff val="25000"/>
            </a:schemeClr>
          </a:solidFill>
          <a:ln>
            <a:solidFill>
              <a:schemeClr val="tx2">
                <a:lumMod val="25000"/>
                <a:lumOff val="75000"/>
              </a:schemeClr>
            </a:solidFill>
          </a:ln>
          <a:effectLst>
            <a:outerShdw blurRad="457200" dist="215900" sx="96000" sy="96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38B5F1C4-1CE7-DD7E-48D5-4216747D32E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A6223489-9DE8-D078-A240-0B0232406F2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21" name="Title 20">
            <a:extLst>
              <a:ext uri="{FF2B5EF4-FFF2-40B4-BE49-F238E27FC236}">
                <a16:creationId xmlns:a16="http://schemas.microsoft.com/office/drawing/2014/main" id="{5B65FFBD-94D0-7BC8-3B24-CAF4FC2B7924}"/>
              </a:ext>
            </a:extLst>
          </p:cNvPr>
          <p:cNvSpPr>
            <a:spLocks noGrp="1"/>
          </p:cNvSpPr>
          <p:nvPr>
            <p:ph type="title"/>
          </p:nvPr>
        </p:nvSpPr>
        <p:spPr>
          <a:xfrm>
            <a:off x="375557" y="1286582"/>
            <a:ext cx="3126922" cy="1325563"/>
          </a:xfrm>
        </p:spPr>
        <p:txBody>
          <a:bodyPr/>
          <a:lstStyle>
            <a:lvl1pPr>
              <a:defRPr>
                <a:solidFill>
                  <a:schemeClr val="bg1"/>
                </a:solidFill>
              </a:defRPr>
            </a:lvl1pPr>
          </a:lstStyle>
          <a:p>
            <a:r>
              <a:rPr lang="en-US" dirty="0"/>
              <a:t>Click to edit Master title style</a:t>
            </a:r>
            <a:endParaRPr lang="en-MY" dirty="0"/>
          </a:p>
        </p:txBody>
      </p:sp>
      <p:sp>
        <p:nvSpPr>
          <p:cNvPr id="23" name="Picture Placeholder 22">
            <a:extLst>
              <a:ext uri="{FF2B5EF4-FFF2-40B4-BE49-F238E27FC236}">
                <a16:creationId xmlns:a16="http://schemas.microsoft.com/office/drawing/2014/main" id="{062D7562-98EB-7777-7293-CA6B3C3C6E27}"/>
              </a:ext>
            </a:extLst>
          </p:cNvPr>
          <p:cNvSpPr>
            <a:spLocks noGrp="1"/>
          </p:cNvSpPr>
          <p:nvPr>
            <p:ph type="pic" sz="quarter" idx="12"/>
          </p:nvPr>
        </p:nvSpPr>
        <p:spPr>
          <a:xfrm>
            <a:off x="6564086" y="733425"/>
            <a:ext cx="2204357" cy="2363380"/>
          </a:xfrm>
        </p:spPr>
        <p:txBody>
          <a:bodyPr/>
          <a:lstStyle/>
          <a:p>
            <a:endParaRPr lang="en-MY"/>
          </a:p>
        </p:txBody>
      </p:sp>
      <p:sp>
        <p:nvSpPr>
          <p:cNvPr id="26" name="Picture Placeholder 22">
            <a:extLst>
              <a:ext uri="{FF2B5EF4-FFF2-40B4-BE49-F238E27FC236}">
                <a16:creationId xmlns:a16="http://schemas.microsoft.com/office/drawing/2014/main" id="{B3311D2B-C82E-1CAD-A451-9734F58E57B4}"/>
              </a:ext>
            </a:extLst>
          </p:cNvPr>
          <p:cNvSpPr>
            <a:spLocks noGrp="1"/>
          </p:cNvSpPr>
          <p:nvPr>
            <p:ph type="pic" sz="quarter" idx="14"/>
          </p:nvPr>
        </p:nvSpPr>
        <p:spPr>
          <a:xfrm>
            <a:off x="4196444" y="733425"/>
            <a:ext cx="2204357" cy="2363380"/>
          </a:xfrm>
        </p:spPr>
        <p:txBody>
          <a:bodyPr/>
          <a:lstStyle/>
          <a:p>
            <a:endParaRPr lang="en-MY"/>
          </a:p>
        </p:txBody>
      </p:sp>
      <p:sp>
        <p:nvSpPr>
          <p:cNvPr id="27" name="Picture Placeholder 22">
            <a:extLst>
              <a:ext uri="{FF2B5EF4-FFF2-40B4-BE49-F238E27FC236}">
                <a16:creationId xmlns:a16="http://schemas.microsoft.com/office/drawing/2014/main" id="{74429CBD-241C-5A28-0B76-94FBEBD0C02B}"/>
              </a:ext>
            </a:extLst>
          </p:cNvPr>
          <p:cNvSpPr>
            <a:spLocks noGrp="1"/>
          </p:cNvSpPr>
          <p:nvPr>
            <p:ph type="pic" sz="quarter" idx="15"/>
          </p:nvPr>
        </p:nvSpPr>
        <p:spPr>
          <a:xfrm>
            <a:off x="6564086" y="3244668"/>
            <a:ext cx="2204357" cy="2363380"/>
          </a:xfrm>
        </p:spPr>
        <p:txBody>
          <a:bodyPr/>
          <a:lstStyle/>
          <a:p>
            <a:endParaRPr lang="en-MY"/>
          </a:p>
        </p:txBody>
      </p:sp>
      <p:sp>
        <p:nvSpPr>
          <p:cNvPr id="28" name="Picture Placeholder 22">
            <a:extLst>
              <a:ext uri="{FF2B5EF4-FFF2-40B4-BE49-F238E27FC236}">
                <a16:creationId xmlns:a16="http://schemas.microsoft.com/office/drawing/2014/main" id="{CFCC5C12-97DC-F983-E825-5420E2382DF3}"/>
              </a:ext>
            </a:extLst>
          </p:cNvPr>
          <p:cNvSpPr>
            <a:spLocks noGrp="1"/>
          </p:cNvSpPr>
          <p:nvPr>
            <p:ph type="pic" sz="quarter" idx="16"/>
          </p:nvPr>
        </p:nvSpPr>
        <p:spPr>
          <a:xfrm>
            <a:off x="4196444" y="3244668"/>
            <a:ext cx="2204357" cy="2363380"/>
          </a:xfrm>
        </p:spPr>
        <p:txBody>
          <a:bodyPr/>
          <a:lstStyle/>
          <a:p>
            <a:endParaRPr lang="en-MY"/>
          </a:p>
        </p:txBody>
      </p:sp>
      <p:pic>
        <p:nvPicPr>
          <p:cNvPr id="12" name="Picture 11" descr="Logo&#10;&#10;Description automatically generated">
            <a:extLst>
              <a:ext uri="{FF2B5EF4-FFF2-40B4-BE49-F238E27FC236}">
                <a16:creationId xmlns:a16="http://schemas.microsoft.com/office/drawing/2014/main" id="{3AA3835C-FADD-1650-B8D8-CE293B5F5BB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1053829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3368261F-6835-9486-4798-B9A07195D78C}"/>
              </a:ext>
            </a:extLst>
          </p:cNvPr>
          <p:cNvSpPr/>
          <p:nvPr userDrawn="1"/>
        </p:nvSpPr>
        <p:spPr>
          <a:xfrm rot="10800000">
            <a:off x="1569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A847E563-BFAE-519A-4A8B-22300B086917}"/>
              </a:ext>
            </a:extLst>
          </p:cNvPr>
          <p:cNvSpPr/>
          <p:nvPr userDrawn="1"/>
        </p:nvSpPr>
        <p:spPr>
          <a:xfrm rot="10800000">
            <a:off x="1571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BBFDF2C4-A780-511B-093B-368D5530493C}"/>
              </a:ext>
            </a:extLst>
          </p:cNvPr>
          <p:cNvSpPr/>
          <p:nvPr userDrawn="1"/>
        </p:nvSpPr>
        <p:spPr>
          <a:xfrm rot="10800000">
            <a:off x="1569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1E7417D1-014A-5984-58A6-AA6486BF755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39816760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lank_layout_0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A5AEAA-D9F4-2E35-437C-BA8524DF94F6}"/>
              </a:ext>
            </a:extLst>
          </p:cNvPr>
          <p:cNvSpPr/>
          <p:nvPr userDrawn="1"/>
        </p:nvSpPr>
        <p:spPr>
          <a:xfrm flipH="1">
            <a:off x="8924668" y="0"/>
            <a:ext cx="46338" cy="627723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pic>
        <p:nvPicPr>
          <p:cNvPr id="7" name="Picture 6" descr="Logo&#10;&#10;Description automatically generated">
            <a:extLst>
              <a:ext uri="{FF2B5EF4-FFF2-40B4-BE49-F238E27FC236}">
                <a16:creationId xmlns:a16="http://schemas.microsoft.com/office/drawing/2014/main" id="{B1924BF6-BCDA-9AF9-A625-9294B79A5C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8524643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46817E6-AD1A-08AC-88A5-0C62449E0C76}"/>
              </a:ext>
            </a:extLst>
          </p:cNvPr>
          <p:cNvSpPr/>
          <p:nvPr userDrawn="1"/>
        </p:nvSpPr>
        <p:spPr>
          <a:xfrm>
            <a:off x="0" y="1"/>
            <a:ext cx="9144000" cy="19376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rot="10800000" flipV="1">
            <a:off x="-4454" y="1901930"/>
            <a:ext cx="9144000" cy="3139623"/>
          </a:xfrm>
          <a:prstGeom prst="rect">
            <a:avLst/>
          </a:prstGeom>
        </p:spPr>
      </p:pic>
      <p:pic>
        <p:nvPicPr>
          <p:cNvPr id="4" name="Picture 3" descr="Logo&#10;&#10;Description automatically generated">
            <a:extLst>
              <a:ext uri="{FF2B5EF4-FFF2-40B4-BE49-F238E27FC236}">
                <a16:creationId xmlns:a16="http://schemas.microsoft.com/office/drawing/2014/main" id="{AFED6FC9-C93A-9F07-CF8D-C0E1F0B2152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499561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yout_06">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A8456C-09BE-F772-4E09-AC8E5EFE5A98}"/>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3" name="Rectangle 12">
            <a:extLst>
              <a:ext uri="{FF2B5EF4-FFF2-40B4-BE49-F238E27FC236}">
                <a16:creationId xmlns:a16="http://schemas.microsoft.com/office/drawing/2014/main" id="{C4A970D6-E749-96E3-83B1-8B21AB192873}"/>
              </a:ext>
            </a:extLst>
          </p:cNvPr>
          <p:cNvSpPr/>
          <p:nvPr userDrawn="1"/>
        </p:nvSpPr>
        <p:spPr>
          <a:xfrm>
            <a:off x="1" y="0"/>
            <a:ext cx="3404507" cy="6126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968299B-C422-1510-F32A-0DFF889E93C4}"/>
              </a:ext>
            </a:extLst>
          </p:cNvPr>
          <p:cNvSpPr>
            <a:spLocks noGrp="1"/>
          </p:cNvSpPr>
          <p:nvPr>
            <p:ph type="title"/>
          </p:nvPr>
        </p:nvSpPr>
        <p:spPr>
          <a:xfrm>
            <a:off x="4613504" y="2766218"/>
            <a:ext cx="4367211" cy="1325563"/>
          </a:xfrm>
        </p:spPr>
        <p:txBody>
          <a:bodyPr/>
          <a:lstStyle>
            <a:lvl1pPr algn="ctr">
              <a:defRPr/>
            </a:lvl1pPr>
          </a:lstStyle>
          <a:p>
            <a:r>
              <a:rPr lang="en-US"/>
              <a:t>Click to edit Master title style</a:t>
            </a:r>
            <a:endParaRPr lang="en-MY"/>
          </a:p>
        </p:txBody>
      </p:sp>
      <p:sp>
        <p:nvSpPr>
          <p:cNvPr id="10" name="Footer Placeholder 9">
            <a:extLst>
              <a:ext uri="{FF2B5EF4-FFF2-40B4-BE49-F238E27FC236}">
                <a16:creationId xmlns:a16="http://schemas.microsoft.com/office/drawing/2014/main" id="{37270406-6097-F873-9773-CC94FA23047F}"/>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11" name="Slide Number Placeholder 10">
            <a:extLst>
              <a:ext uri="{FF2B5EF4-FFF2-40B4-BE49-F238E27FC236}">
                <a16:creationId xmlns:a16="http://schemas.microsoft.com/office/drawing/2014/main" id="{A4759327-3B5D-3BFA-5CCA-6BD5BACEAD3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9" name="Group 8">
            <a:extLst>
              <a:ext uri="{FF2B5EF4-FFF2-40B4-BE49-F238E27FC236}">
                <a16:creationId xmlns:a16="http://schemas.microsoft.com/office/drawing/2014/main" id="{CB557F9C-2B1B-1E45-919F-2CBA963082F1}"/>
              </a:ext>
            </a:extLst>
          </p:cNvPr>
          <p:cNvGrpSpPr/>
          <p:nvPr userDrawn="1"/>
        </p:nvGrpSpPr>
        <p:grpSpPr>
          <a:xfrm>
            <a:off x="435066" y="1982368"/>
            <a:ext cx="3949431" cy="2893260"/>
            <a:chOff x="-548507" y="477868"/>
            <a:chExt cx="11570449" cy="6357177"/>
          </a:xfrm>
        </p:grpSpPr>
        <p:sp>
          <p:nvSpPr>
            <p:cNvPr id="14" name="Freeform: Shape 13">
              <a:extLst>
                <a:ext uri="{FF2B5EF4-FFF2-40B4-BE49-F238E27FC236}">
                  <a16:creationId xmlns:a16="http://schemas.microsoft.com/office/drawing/2014/main" id="{6B4D37DD-77A1-3F66-1AB7-0D02A7AA0534}"/>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6" name="Freeform: Shape 15">
              <a:extLst>
                <a:ext uri="{FF2B5EF4-FFF2-40B4-BE49-F238E27FC236}">
                  <a16:creationId xmlns:a16="http://schemas.microsoft.com/office/drawing/2014/main" id="{69939251-1BCB-8F28-4AEB-3F5C698F7844}"/>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7" name="Freeform: Shape 16">
              <a:extLst>
                <a:ext uri="{FF2B5EF4-FFF2-40B4-BE49-F238E27FC236}">
                  <a16:creationId xmlns:a16="http://schemas.microsoft.com/office/drawing/2014/main" id="{76B35D63-3320-AD9B-342D-29A2461E1E9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8" name="Freeform: Shape 17">
              <a:extLst>
                <a:ext uri="{FF2B5EF4-FFF2-40B4-BE49-F238E27FC236}">
                  <a16:creationId xmlns:a16="http://schemas.microsoft.com/office/drawing/2014/main" id="{71EA1DA0-4667-A070-5433-AD3862F8F012}"/>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9" name="Freeform: Shape 18">
              <a:extLst>
                <a:ext uri="{FF2B5EF4-FFF2-40B4-BE49-F238E27FC236}">
                  <a16:creationId xmlns:a16="http://schemas.microsoft.com/office/drawing/2014/main" id="{31CCFE93-102B-5253-326B-9C14E78024FF}"/>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grpSp>
          <p:nvGrpSpPr>
            <p:cNvPr id="20" name="Group 19">
              <a:extLst>
                <a:ext uri="{FF2B5EF4-FFF2-40B4-BE49-F238E27FC236}">
                  <a16:creationId xmlns:a16="http://schemas.microsoft.com/office/drawing/2014/main" id="{9271F50C-004D-6614-9952-C20CF9F23F84}"/>
                </a:ext>
              </a:extLst>
            </p:cNvPr>
            <p:cNvGrpSpPr/>
            <p:nvPr/>
          </p:nvGrpSpPr>
          <p:grpSpPr>
            <a:xfrm>
              <a:off x="1606" y="6382978"/>
              <a:ext cx="413937" cy="115242"/>
              <a:chOff x="5955" y="6353672"/>
              <a:chExt cx="413937" cy="115242"/>
            </a:xfrm>
          </p:grpSpPr>
          <p:sp>
            <p:nvSpPr>
              <p:cNvPr id="25" name="Rectangle: Rounded Corners 24">
                <a:extLst>
                  <a:ext uri="{FF2B5EF4-FFF2-40B4-BE49-F238E27FC236}">
                    <a16:creationId xmlns:a16="http://schemas.microsoft.com/office/drawing/2014/main" id="{28837067-0E6E-EBDC-C7A8-86F4033B63D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6" name="Rectangle: Rounded Corners 25">
                <a:extLst>
                  <a:ext uri="{FF2B5EF4-FFF2-40B4-BE49-F238E27FC236}">
                    <a16:creationId xmlns:a16="http://schemas.microsoft.com/office/drawing/2014/main" id="{3AC60AB8-5AB3-8260-897B-FB410ACB3FB8}"/>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grpSp>
        <p:grpSp>
          <p:nvGrpSpPr>
            <p:cNvPr id="21" name="Group 20">
              <a:extLst>
                <a:ext uri="{FF2B5EF4-FFF2-40B4-BE49-F238E27FC236}">
                  <a16:creationId xmlns:a16="http://schemas.microsoft.com/office/drawing/2014/main" id="{4D931CFE-A63B-8125-E9D4-949B42E5C546}"/>
                </a:ext>
              </a:extLst>
            </p:cNvPr>
            <p:cNvGrpSpPr/>
            <p:nvPr/>
          </p:nvGrpSpPr>
          <p:grpSpPr>
            <a:xfrm>
              <a:off x="9855291" y="6381600"/>
              <a:ext cx="885989" cy="115242"/>
              <a:chOff x="5955" y="6353672"/>
              <a:chExt cx="413937" cy="115242"/>
            </a:xfrm>
          </p:grpSpPr>
          <p:sp>
            <p:nvSpPr>
              <p:cNvPr id="23" name="Rectangle: Rounded Corners 22">
                <a:extLst>
                  <a:ext uri="{FF2B5EF4-FFF2-40B4-BE49-F238E27FC236}">
                    <a16:creationId xmlns:a16="http://schemas.microsoft.com/office/drawing/2014/main" id="{20BC883D-1639-3A5C-4006-DBE2E6597109}"/>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4" name="Rectangle: Rounded Corners 23">
                <a:extLst>
                  <a:ext uri="{FF2B5EF4-FFF2-40B4-BE49-F238E27FC236}">
                    <a16:creationId xmlns:a16="http://schemas.microsoft.com/office/drawing/2014/main" id="{BBA29C7B-554C-081E-2135-BFC59AE98156}"/>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Poppins"/>
                  <a:ea typeface="+mn-ea"/>
                  <a:cs typeface="+mn-cs"/>
                </a:endParaRPr>
              </a:p>
            </p:txBody>
          </p:sp>
        </p:grpSp>
        <p:sp>
          <p:nvSpPr>
            <p:cNvPr id="22" name="Freeform: Shape 21">
              <a:extLst>
                <a:ext uri="{FF2B5EF4-FFF2-40B4-BE49-F238E27FC236}">
                  <a16:creationId xmlns:a16="http://schemas.microsoft.com/office/drawing/2014/main" id="{60D7FD87-F429-AB50-CEC1-95CBDAABB01E}"/>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grpSp>
      <p:pic>
        <p:nvPicPr>
          <p:cNvPr id="27" name="Picture 26" descr="Logo&#10;&#10;Description automatically generated">
            <a:extLst>
              <a:ext uri="{FF2B5EF4-FFF2-40B4-BE49-F238E27FC236}">
                <a16:creationId xmlns:a16="http://schemas.microsoft.com/office/drawing/2014/main" id="{EBD843B1-0951-A33D-BCC6-E0640022F3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3807279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8" name="Picture Placeholder 7">
            <a:extLst>
              <a:ext uri="{FF2B5EF4-FFF2-40B4-BE49-F238E27FC236}">
                <a16:creationId xmlns:a16="http://schemas.microsoft.com/office/drawing/2014/main" id="{89987F70-64EC-CA05-E8A9-766DF9840D38}"/>
              </a:ext>
            </a:extLst>
          </p:cNvPr>
          <p:cNvSpPr>
            <a:spLocks noGrp="1"/>
          </p:cNvSpPr>
          <p:nvPr>
            <p:ph type="pic" sz="quarter" idx="12"/>
          </p:nvPr>
        </p:nvSpPr>
        <p:spPr>
          <a:xfrm>
            <a:off x="1216819" y="833378"/>
            <a:ext cx="6710363" cy="4554638"/>
          </a:xfrm>
        </p:spPr>
        <p:txBody>
          <a:bodyPr/>
          <a:lstStyle/>
          <a:p>
            <a:endParaRPr lang="en-MY"/>
          </a:p>
        </p:txBody>
      </p:sp>
      <p:pic>
        <p:nvPicPr>
          <p:cNvPr id="9" name="Picture 8" descr="Logo&#10;&#10;Description automatically generated">
            <a:extLst>
              <a:ext uri="{FF2B5EF4-FFF2-40B4-BE49-F238E27FC236}">
                <a16:creationId xmlns:a16="http://schemas.microsoft.com/office/drawing/2014/main" id="{FA832A2C-2644-6658-956A-F6CDE4CFC8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1139379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rot="10800000" flipV="1">
            <a:off x="0" y="-29928"/>
            <a:ext cx="9144000" cy="3956927"/>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Rectangle 8">
            <a:extLst>
              <a:ext uri="{FF2B5EF4-FFF2-40B4-BE49-F238E27FC236}">
                <a16:creationId xmlns:a16="http://schemas.microsoft.com/office/drawing/2014/main" id="{6A28F128-2C1E-BF90-7B50-EEA520A8E0D1}"/>
              </a:ext>
            </a:extLst>
          </p:cNvPr>
          <p:cNvSpPr/>
          <p:nvPr userDrawn="1"/>
        </p:nvSpPr>
        <p:spPr>
          <a:xfrm rot="10800000">
            <a:off x="1621109" y="-29927"/>
            <a:ext cx="7518437" cy="59854"/>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AB14BB5F-78D4-C98C-F6C3-95F1B716981E}"/>
              </a:ext>
            </a:extLst>
          </p:cNvPr>
          <p:cNvSpPr/>
          <p:nvPr userDrawn="1"/>
        </p:nvSpPr>
        <p:spPr>
          <a:xfrm>
            <a:off x="1" y="-52790"/>
            <a:ext cx="3861707" cy="225287"/>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8" name="Picture 7" descr="Logo&#10;&#10;Description automatically generated">
            <a:extLst>
              <a:ext uri="{FF2B5EF4-FFF2-40B4-BE49-F238E27FC236}">
                <a16:creationId xmlns:a16="http://schemas.microsoft.com/office/drawing/2014/main" id="{456F8D6F-4FEB-ED3E-E7ED-26FDD0376D6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740106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yout_08">
    <p:bg>
      <p:bgPr>
        <a:solidFill>
          <a:srgbClr val="C04C4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6764FE-4266-9C28-BBAD-0C0CE59F74C2}"/>
              </a:ext>
            </a:extLst>
          </p:cNvPr>
          <p:cNvSpPr/>
          <p:nvPr userDrawn="1"/>
        </p:nvSpPr>
        <p:spPr>
          <a:xfrm>
            <a:off x="0" y="0"/>
            <a:ext cx="9144000" cy="4737100"/>
          </a:xfrm>
          <a:prstGeom prst="rect">
            <a:avLst/>
          </a:prstGeom>
          <a:solidFill>
            <a:schemeClr val="bg1"/>
          </a:solidFill>
          <a:ln>
            <a:noFill/>
          </a:ln>
          <a:effectLst>
            <a:outerShdw blurRad="254000" dist="215900" dir="5400000" sx="98000" sy="98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7" name="Title 6">
            <a:extLst>
              <a:ext uri="{FF2B5EF4-FFF2-40B4-BE49-F238E27FC236}">
                <a16:creationId xmlns:a16="http://schemas.microsoft.com/office/drawing/2014/main" id="{46D67C0D-AE8E-41E4-EB71-DE0656956001}"/>
              </a:ext>
            </a:extLst>
          </p:cNvPr>
          <p:cNvSpPr>
            <a:spLocks noGrp="1"/>
          </p:cNvSpPr>
          <p:nvPr>
            <p:ph type="title"/>
          </p:nvPr>
        </p:nvSpPr>
        <p:spPr/>
        <p:txBody>
          <a:bodyPr/>
          <a:lstStyle/>
          <a:p>
            <a:r>
              <a:rPr lang="en-US"/>
              <a:t>Click to edit Master title style</a:t>
            </a:r>
            <a:endParaRPr lang="en-MY"/>
          </a:p>
        </p:txBody>
      </p:sp>
      <p:pic>
        <p:nvPicPr>
          <p:cNvPr id="9" name="Picture 8" descr="Logo&#10;&#10;Description automatically generated">
            <a:extLst>
              <a:ext uri="{FF2B5EF4-FFF2-40B4-BE49-F238E27FC236}">
                <a16:creationId xmlns:a16="http://schemas.microsoft.com/office/drawing/2014/main" id="{C938784C-798A-313F-6BDD-2EEF86FBF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586342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ea typeface="MS PGothic" pitchFamily="34" charset="-128"/>
              </a:defRPr>
            </a:lvl1pPr>
          </a:lstStyle>
          <a:p>
            <a:fld id="{26DA997A-FFED-46C8-91E1-030C8B47AF2A}" type="datetimeFigureOut">
              <a:rPr lang="en-MY" altLang="en-US"/>
              <a:pPr/>
              <a:t>21/8/2024</a:t>
            </a:fld>
            <a:endParaRPr lang="en-MY" altLang="en-US"/>
          </a:p>
        </p:txBody>
      </p:sp>
      <p:sp>
        <p:nvSpPr>
          <p:cNvPr id="5"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6" name="Slide Number Placeholder 5"/>
          <p:cNvSpPr>
            <a:spLocks noGrp="1"/>
          </p:cNvSpPr>
          <p:nvPr>
            <p:ph type="sldNum" sz="quarter" idx="12"/>
          </p:nvPr>
        </p:nvSpPr>
        <p:spPr/>
        <p:txBody>
          <a:bodyPr/>
          <a:lstStyle>
            <a:lvl1pPr>
              <a:defRPr>
                <a:ea typeface="MS PGothic" pitchFamily="34" charset="-128"/>
              </a:defRPr>
            </a:lvl1pPr>
          </a:lstStyle>
          <a:p>
            <a:fld id="{4377C2A0-DC42-4F9F-8B01-90FF288830E7}" type="slidenum">
              <a:rPr lang="en-MY" altLang="en-US"/>
              <a:pPr/>
              <a:t>‹#›</a:t>
            </a:fld>
            <a:endParaRPr lang="en-MY" altLang="en-US"/>
          </a:p>
        </p:txBody>
      </p:sp>
    </p:spTree>
    <p:extLst>
      <p:ext uri="{BB962C8B-B14F-4D97-AF65-F5344CB8AC3E}">
        <p14:creationId xmlns:p14="http://schemas.microsoft.com/office/powerpoint/2010/main" val="3546308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yout_09">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A40B45C3-8E81-6BAE-010D-9B6CD2D5622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DA03FB80-B1FC-DDFA-448B-BCE958EA32DE}"/>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0" name="Title 9">
            <a:extLst>
              <a:ext uri="{FF2B5EF4-FFF2-40B4-BE49-F238E27FC236}">
                <a16:creationId xmlns:a16="http://schemas.microsoft.com/office/drawing/2014/main" id="{A81EEF20-E6C8-6C8E-7FE9-279D53479B22}"/>
              </a:ext>
            </a:extLst>
          </p:cNvPr>
          <p:cNvSpPr>
            <a:spLocks noGrp="1"/>
          </p:cNvSpPr>
          <p:nvPr>
            <p:ph type="title"/>
          </p:nvPr>
        </p:nvSpPr>
        <p:spPr/>
        <p:txBody>
          <a:bodyPr/>
          <a:lstStyle/>
          <a:p>
            <a:r>
              <a:rPr lang="en-US"/>
              <a:t>Click to edit Master title style</a:t>
            </a:r>
            <a:endParaRPr lang="en-MY"/>
          </a:p>
        </p:txBody>
      </p:sp>
      <p:sp>
        <p:nvSpPr>
          <p:cNvPr id="12" name="Picture Placeholder 11">
            <a:extLst>
              <a:ext uri="{FF2B5EF4-FFF2-40B4-BE49-F238E27FC236}">
                <a16:creationId xmlns:a16="http://schemas.microsoft.com/office/drawing/2014/main" id="{066CCFD3-9BC4-D4C1-9392-EA327203EA89}"/>
              </a:ext>
            </a:extLst>
          </p:cNvPr>
          <p:cNvSpPr>
            <a:spLocks noGrp="1"/>
          </p:cNvSpPr>
          <p:nvPr>
            <p:ph type="pic" sz="quarter" idx="12"/>
          </p:nvPr>
        </p:nvSpPr>
        <p:spPr>
          <a:xfrm>
            <a:off x="628650" y="1863726"/>
            <a:ext cx="2400300" cy="2939769"/>
          </a:xfrm>
        </p:spPr>
        <p:txBody>
          <a:bodyPr/>
          <a:lstStyle/>
          <a:p>
            <a:endParaRPr lang="en-MY"/>
          </a:p>
        </p:txBody>
      </p:sp>
      <p:sp>
        <p:nvSpPr>
          <p:cNvPr id="14" name="Picture Placeholder 13">
            <a:extLst>
              <a:ext uri="{FF2B5EF4-FFF2-40B4-BE49-F238E27FC236}">
                <a16:creationId xmlns:a16="http://schemas.microsoft.com/office/drawing/2014/main" id="{5EFB77A9-6E81-95F5-77AD-E75BB87A5A77}"/>
              </a:ext>
            </a:extLst>
          </p:cNvPr>
          <p:cNvSpPr>
            <a:spLocks noGrp="1"/>
          </p:cNvSpPr>
          <p:nvPr>
            <p:ph type="pic" sz="quarter" idx="13"/>
          </p:nvPr>
        </p:nvSpPr>
        <p:spPr>
          <a:xfrm>
            <a:off x="3371850" y="1863726"/>
            <a:ext cx="2400300" cy="2939769"/>
          </a:xfrm>
        </p:spPr>
        <p:txBody>
          <a:bodyPr/>
          <a:lstStyle/>
          <a:p>
            <a:endParaRPr lang="en-MY"/>
          </a:p>
        </p:txBody>
      </p:sp>
      <p:sp>
        <p:nvSpPr>
          <p:cNvPr id="16" name="Picture Placeholder 15">
            <a:extLst>
              <a:ext uri="{FF2B5EF4-FFF2-40B4-BE49-F238E27FC236}">
                <a16:creationId xmlns:a16="http://schemas.microsoft.com/office/drawing/2014/main" id="{439127F8-03DB-5D0F-A98C-B82B076E4B38}"/>
              </a:ext>
            </a:extLst>
          </p:cNvPr>
          <p:cNvSpPr>
            <a:spLocks noGrp="1"/>
          </p:cNvSpPr>
          <p:nvPr>
            <p:ph type="pic" sz="quarter" idx="14"/>
          </p:nvPr>
        </p:nvSpPr>
        <p:spPr>
          <a:xfrm>
            <a:off x="6119044" y="1863726"/>
            <a:ext cx="2400300" cy="2939769"/>
          </a:xfrm>
        </p:spPr>
        <p:txBody>
          <a:bodyPr/>
          <a:lstStyle/>
          <a:p>
            <a:endParaRPr lang="en-MY"/>
          </a:p>
        </p:txBody>
      </p:sp>
      <p:pic>
        <p:nvPicPr>
          <p:cNvPr id="11" name="Picture 10" descr="Logo&#10;&#10;Description automatically generated">
            <a:extLst>
              <a:ext uri="{FF2B5EF4-FFF2-40B4-BE49-F238E27FC236}">
                <a16:creationId xmlns:a16="http://schemas.microsoft.com/office/drawing/2014/main" id="{99728D72-5D76-DC8D-B044-63CA42649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518219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yout_10">
    <p:bg>
      <p:bgPr>
        <a:solidFill>
          <a:schemeClr val="bg1">
            <a:alpha val="37000"/>
          </a:schemeClr>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CEC78F-2030-F657-D94C-EC9916E70239}"/>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8" name="Footer Placeholder 7">
            <a:extLst>
              <a:ext uri="{FF2B5EF4-FFF2-40B4-BE49-F238E27FC236}">
                <a16:creationId xmlns:a16="http://schemas.microsoft.com/office/drawing/2014/main" id="{1D72305A-2320-94A9-D78D-83FAEFAD6021}"/>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F1A13F7E-A796-3E64-A559-FCC5922DB727}"/>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5" name="Picture Placeholder 14">
            <a:extLst>
              <a:ext uri="{FF2B5EF4-FFF2-40B4-BE49-F238E27FC236}">
                <a16:creationId xmlns:a16="http://schemas.microsoft.com/office/drawing/2014/main" id="{1F9FC79A-20DE-55EB-11E3-BAD01F6F979A}"/>
              </a:ext>
            </a:extLst>
          </p:cNvPr>
          <p:cNvSpPr>
            <a:spLocks noGrp="1"/>
          </p:cNvSpPr>
          <p:nvPr>
            <p:ph type="pic" sz="quarter" idx="12"/>
          </p:nvPr>
        </p:nvSpPr>
        <p:spPr>
          <a:xfrm>
            <a:off x="0" y="1"/>
            <a:ext cx="1666875" cy="2036763"/>
          </a:xfrm>
        </p:spPr>
        <p:txBody>
          <a:bodyPr/>
          <a:lstStyle/>
          <a:p>
            <a:endParaRPr lang="en-MY"/>
          </a:p>
        </p:txBody>
      </p:sp>
      <p:sp>
        <p:nvSpPr>
          <p:cNvPr id="17" name="Picture Placeholder 16">
            <a:extLst>
              <a:ext uri="{FF2B5EF4-FFF2-40B4-BE49-F238E27FC236}">
                <a16:creationId xmlns:a16="http://schemas.microsoft.com/office/drawing/2014/main" id="{37AC4A9C-BE82-674B-5A73-6F2F8CA14FAD}"/>
              </a:ext>
            </a:extLst>
          </p:cNvPr>
          <p:cNvSpPr>
            <a:spLocks noGrp="1"/>
          </p:cNvSpPr>
          <p:nvPr>
            <p:ph type="pic" sz="quarter" idx="13"/>
          </p:nvPr>
        </p:nvSpPr>
        <p:spPr>
          <a:xfrm>
            <a:off x="1666650" y="2048339"/>
            <a:ext cx="1666875" cy="2036763"/>
          </a:xfrm>
        </p:spPr>
        <p:txBody>
          <a:bodyPr/>
          <a:lstStyle/>
          <a:p>
            <a:endParaRPr lang="en-MY"/>
          </a:p>
        </p:txBody>
      </p:sp>
      <p:sp>
        <p:nvSpPr>
          <p:cNvPr id="19" name="Picture Placeholder 18">
            <a:extLst>
              <a:ext uri="{FF2B5EF4-FFF2-40B4-BE49-F238E27FC236}">
                <a16:creationId xmlns:a16="http://schemas.microsoft.com/office/drawing/2014/main" id="{FA81B629-0F07-B59C-0408-FD208CA15356}"/>
              </a:ext>
            </a:extLst>
          </p:cNvPr>
          <p:cNvSpPr>
            <a:spLocks noGrp="1"/>
          </p:cNvSpPr>
          <p:nvPr>
            <p:ph type="pic" sz="quarter" idx="14"/>
          </p:nvPr>
        </p:nvSpPr>
        <p:spPr>
          <a:xfrm>
            <a:off x="0" y="4096676"/>
            <a:ext cx="1666875" cy="2036762"/>
          </a:xfrm>
        </p:spPr>
        <p:txBody>
          <a:bodyPr/>
          <a:lstStyle/>
          <a:p>
            <a:endParaRPr lang="en-MY"/>
          </a:p>
        </p:txBody>
      </p:sp>
      <p:sp>
        <p:nvSpPr>
          <p:cNvPr id="20" name="Title 19">
            <a:extLst>
              <a:ext uri="{FF2B5EF4-FFF2-40B4-BE49-F238E27FC236}">
                <a16:creationId xmlns:a16="http://schemas.microsoft.com/office/drawing/2014/main" id="{1C049FB6-D146-812F-7363-6D35184CA511}"/>
              </a:ext>
            </a:extLst>
          </p:cNvPr>
          <p:cNvSpPr>
            <a:spLocks noGrp="1"/>
          </p:cNvSpPr>
          <p:nvPr>
            <p:ph type="title"/>
          </p:nvPr>
        </p:nvSpPr>
        <p:spPr>
          <a:xfrm>
            <a:off x="4027990" y="355600"/>
            <a:ext cx="4982178" cy="1325563"/>
          </a:xfrm>
        </p:spPr>
        <p:txBody>
          <a:bodyPr/>
          <a:lstStyle/>
          <a:p>
            <a:r>
              <a:rPr lang="en-US"/>
              <a:t>Click to edit Master title style</a:t>
            </a:r>
            <a:endParaRPr lang="en-MY"/>
          </a:p>
        </p:txBody>
      </p:sp>
      <p:sp>
        <p:nvSpPr>
          <p:cNvPr id="21" name="Rectangle 20">
            <a:extLst>
              <a:ext uri="{FF2B5EF4-FFF2-40B4-BE49-F238E27FC236}">
                <a16:creationId xmlns:a16="http://schemas.microsoft.com/office/drawing/2014/main" id="{BF6C5D5C-CDCC-C784-973F-88390D45C53B}"/>
              </a:ext>
            </a:extLst>
          </p:cNvPr>
          <p:cNvSpPr/>
          <p:nvPr userDrawn="1"/>
        </p:nvSpPr>
        <p:spPr>
          <a:xfrm rot="10800000">
            <a:off x="1675556" y="7088"/>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2" name="Rectangle 21">
            <a:extLst>
              <a:ext uri="{FF2B5EF4-FFF2-40B4-BE49-F238E27FC236}">
                <a16:creationId xmlns:a16="http://schemas.microsoft.com/office/drawing/2014/main" id="{ADFD5EF8-AC54-E00C-8C75-712DD23935AA}"/>
              </a:ext>
            </a:extLst>
          </p:cNvPr>
          <p:cNvSpPr/>
          <p:nvPr userDrawn="1"/>
        </p:nvSpPr>
        <p:spPr>
          <a:xfrm rot="10800000">
            <a:off x="0" y="2048637"/>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3" name="Rectangle 22">
            <a:extLst>
              <a:ext uri="{FF2B5EF4-FFF2-40B4-BE49-F238E27FC236}">
                <a16:creationId xmlns:a16="http://schemas.microsoft.com/office/drawing/2014/main" id="{493DF42E-2BE3-EBA6-205B-2A8268FF878D}"/>
              </a:ext>
            </a:extLst>
          </p:cNvPr>
          <p:cNvSpPr/>
          <p:nvPr userDrawn="1"/>
        </p:nvSpPr>
        <p:spPr>
          <a:xfrm rot="10800000">
            <a:off x="1678922" y="4096676"/>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46EDB3BB-164A-CD1A-BF26-D10A4E43D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866946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yout_11">
    <p:bg>
      <p:bgPr>
        <a:solidFill>
          <a:schemeClr val="bg1">
            <a:alpha val="34000"/>
          </a:schemeClr>
        </a:solidFill>
        <a:effectLst/>
      </p:bgPr>
    </p:bg>
    <p:spTree>
      <p:nvGrpSpPr>
        <p:cNvPr id="1" name=""/>
        <p:cNvGrpSpPr/>
        <p:nvPr/>
      </p:nvGrpSpPr>
      <p:grpSpPr>
        <a:xfrm>
          <a:off x="0" y="0"/>
          <a:ext cx="0" cy="0"/>
          <a:chOff x="0" y="0"/>
          <a:chExt cx="0" cy="0"/>
        </a:xfrm>
      </p:grpSpPr>
      <p:sp>
        <p:nvSpPr>
          <p:cNvPr id="406" name="Rectangle 402">
            <a:extLst>
              <a:ext uri="{FF2B5EF4-FFF2-40B4-BE49-F238E27FC236}">
                <a16:creationId xmlns:a16="http://schemas.microsoft.com/office/drawing/2014/main" id="{20B52243-B80A-3445-8806-0BE94A96B286}"/>
              </a:ext>
            </a:extLst>
          </p:cNvPr>
          <p:cNvSpPr/>
          <p:nvPr userDrawn="1"/>
        </p:nvSpPr>
        <p:spPr>
          <a:xfrm rot="10800000">
            <a:off x="-20204" y="-20387"/>
            <a:ext cx="4052081" cy="6014786"/>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 name="connsiteX0" fmla="*/ 2921000 w 5359400"/>
              <a:gd name="connsiteY0" fmla="*/ 12700 h 6007101"/>
              <a:gd name="connsiteX1" fmla="*/ 4953000 w 5359400"/>
              <a:gd name="connsiteY1" fmla="*/ 0 h 6007101"/>
              <a:gd name="connsiteX2" fmla="*/ 5359400 w 5359400"/>
              <a:gd name="connsiteY2" fmla="*/ 6007101 h 6007101"/>
              <a:gd name="connsiteX3" fmla="*/ 0 w 5359400"/>
              <a:gd name="connsiteY3" fmla="*/ 6007101 h 6007101"/>
              <a:gd name="connsiteX4" fmla="*/ 2921000 w 5359400"/>
              <a:gd name="connsiteY4" fmla="*/ 12700 h 6007101"/>
              <a:gd name="connsiteX0" fmla="*/ 2921000 w 5384800"/>
              <a:gd name="connsiteY0" fmla="*/ 0 h 5994401"/>
              <a:gd name="connsiteX1" fmla="*/ 5384800 w 5384800"/>
              <a:gd name="connsiteY1" fmla="*/ 0 h 5994401"/>
              <a:gd name="connsiteX2" fmla="*/ 5359400 w 5384800"/>
              <a:gd name="connsiteY2" fmla="*/ 5994401 h 5994401"/>
              <a:gd name="connsiteX3" fmla="*/ 0 w 5384800"/>
              <a:gd name="connsiteY3" fmla="*/ 5994401 h 5994401"/>
              <a:gd name="connsiteX4" fmla="*/ 2921000 w 5384800"/>
              <a:gd name="connsiteY4" fmla="*/ 0 h 5994401"/>
              <a:gd name="connsiteX0" fmla="*/ 2921000 w 5384800"/>
              <a:gd name="connsiteY0" fmla="*/ 0 h 6002085"/>
              <a:gd name="connsiteX1" fmla="*/ 5384800 w 5384800"/>
              <a:gd name="connsiteY1" fmla="*/ 0 h 6002085"/>
              <a:gd name="connsiteX2" fmla="*/ 5305612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899735 w 5384800"/>
              <a:gd name="connsiteY0" fmla="*/ 7074 h 6002085"/>
              <a:gd name="connsiteX1" fmla="*/ 5384800 w 5384800"/>
              <a:gd name="connsiteY1" fmla="*/ 0 h 6002085"/>
              <a:gd name="connsiteX2" fmla="*/ 5374768 w 5384800"/>
              <a:gd name="connsiteY2" fmla="*/ 6002085 h 6002085"/>
              <a:gd name="connsiteX3" fmla="*/ 0 w 5384800"/>
              <a:gd name="connsiteY3" fmla="*/ 5994401 h 6002085"/>
              <a:gd name="connsiteX4" fmla="*/ 2899735 w 5384800"/>
              <a:gd name="connsiteY4" fmla="*/ 7074 h 6002085"/>
              <a:gd name="connsiteX0" fmla="*/ 2899735 w 5391888"/>
              <a:gd name="connsiteY0" fmla="*/ 7074 h 6002085"/>
              <a:gd name="connsiteX1" fmla="*/ 5391888 w 5391888"/>
              <a:gd name="connsiteY1" fmla="*/ 0 h 6002085"/>
              <a:gd name="connsiteX2" fmla="*/ 5374768 w 5391888"/>
              <a:gd name="connsiteY2" fmla="*/ 6002085 h 6002085"/>
              <a:gd name="connsiteX3" fmla="*/ 0 w 5391888"/>
              <a:gd name="connsiteY3" fmla="*/ 5994401 h 6002085"/>
              <a:gd name="connsiteX4" fmla="*/ 2899735 w 5391888"/>
              <a:gd name="connsiteY4" fmla="*/ 7074 h 6002085"/>
              <a:gd name="connsiteX0" fmla="*/ 2910621 w 5402774"/>
              <a:gd name="connsiteY0" fmla="*/ 7074 h 6002085"/>
              <a:gd name="connsiteX1" fmla="*/ 5402774 w 5402774"/>
              <a:gd name="connsiteY1" fmla="*/ 0 h 6002085"/>
              <a:gd name="connsiteX2" fmla="*/ 5385654 w 5402774"/>
              <a:gd name="connsiteY2" fmla="*/ 6002085 h 6002085"/>
              <a:gd name="connsiteX3" fmla="*/ 0 w 5402774"/>
              <a:gd name="connsiteY3" fmla="*/ 5983539 h 6002085"/>
              <a:gd name="connsiteX4" fmla="*/ 2910621 w 5402774"/>
              <a:gd name="connsiteY4" fmla="*/ 7074 h 6002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2774" h="6002085">
                <a:moveTo>
                  <a:pt x="2910621" y="7074"/>
                </a:moveTo>
                <a:lnTo>
                  <a:pt x="5402774" y="0"/>
                </a:lnTo>
                <a:cubicBezTo>
                  <a:pt x="5397067" y="2000695"/>
                  <a:pt x="5391361" y="4001390"/>
                  <a:pt x="5385654" y="6002085"/>
                </a:cubicBezTo>
                <a:lnTo>
                  <a:pt x="0" y="5983539"/>
                </a:lnTo>
                <a:lnTo>
                  <a:pt x="2910621" y="7074"/>
                </a:lnTo>
                <a:close/>
              </a:path>
            </a:pathLst>
          </a:custGeom>
          <a:gradFill flip="none" rotWithShape="1">
            <a:gsLst>
              <a:gs pos="92697">
                <a:schemeClr val="tx2">
                  <a:lumMod val="90000"/>
                  <a:lumOff val="10000"/>
                </a:schemeClr>
              </a:gs>
              <a:gs pos="0">
                <a:schemeClr val="tx2">
                  <a:lumMod val="90000"/>
                  <a:lumOff val="10000"/>
                </a:schemeClr>
              </a:gs>
              <a:gs pos="0">
                <a:schemeClr val="tx2">
                  <a:lumMod val="90000"/>
                  <a:lumOff val="10000"/>
                </a:schemeClr>
              </a:gs>
              <a:gs pos="0">
                <a:schemeClr val="tx2">
                  <a:lumMod val="75000"/>
                  <a:lumOff val="25000"/>
                </a:schemeClr>
              </a:gs>
              <a:gs pos="0">
                <a:schemeClr val="tx1">
                  <a:lumMod val="50000"/>
                  <a:lumOff val="50000"/>
                </a:schemeClr>
              </a:gs>
            </a:gsLst>
            <a:lin ang="5400000" scaled="1"/>
            <a:tileRect/>
          </a:gra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A9964C8-A175-D7AF-3FA4-B94E39C6FA6A}"/>
              </a:ext>
            </a:extLst>
          </p:cNvPr>
          <p:cNvSpPr>
            <a:spLocks noGrp="1"/>
          </p:cNvSpPr>
          <p:nvPr>
            <p:ph type="title"/>
          </p:nvPr>
        </p:nvSpPr>
        <p:spPr>
          <a:xfrm>
            <a:off x="3883232" y="863601"/>
            <a:ext cx="4951807" cy="1325563"/>
          </a:xfrm>
        </p:spPr>
        <p:txBody>
          <a:bodyPr/>
          <a:lstStyle>
            <a:lvl1pPr algn="l">
              <a:defRPr/>
            </a:lvl1pPr>
          </a:lstStyle>
          <a:p>
            <a:r>
              <a:rPr lang="en-US"/>
              <a:t>Click to edit Master title style</a:t>
            </a:r>
            <a:endParaRPr lang="en-MY"/>
          </a:p>
        </p:txBody>
      </p:sp>
      <p:sp>
        <p:nvSpPr>
          <p:cNvPr id="7" name="Footer Placeholder 6">
            <a:extLst>
              <a:ext uri="{FF2B5EF4-FFF2-40B4-BE49-F238E27FC236}">
                <a16:creationId xmlns:a16="http://schemas.microsoft.com/office/drawing/2014/main" id="{218BB686-D3F9-1D8F-D64E-90E02ADE7149}"/>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6920BB4C-A1BB-9467-1FED-1640114B7ECB}"/>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403" name="Rectangle 402">
            <a:extLst>
              <a:ext uri="{FF2B5EF4-FFF2-40B4-BE49-F238E27FC236}">
                <a16:creationId xmlns:a16="http://schemas.microsoft.com/office/drawing/2014/main" id="{6A000B49-9D64-40CD-6D5C-B6D3C3A05783}"/>
              </a:ext>
            </a:extLst>
          </p:cNvPr>
          <p:cNvSpPr/>
          <p:nvPr userDrawn="1"/>
        </p:nvSpPr>
        <p:spPr>
          <a:xfrm rot="10800000">
            <a:off x="442313" y="-12702"/>
            <a:ext cx="3714750" cy="6007101"/>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rgbClr val="C04C4C"/>
          </a:soli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407" name="Group 406">
            <a:extLst>
              <a:ext uri="{FF2B5EF4-FFF2-40B4-BE49-F238E27FC236}">
                <a16:creationId xmlns:a16="http://schemas.microsoft.com/office/drawing/2014/main" id="{E3D9D7C3-250B-C66B-DB51-0E6C7E10BD02}"/>
              </a:ext>
            </a:extLst>
          </p:cNvPr>
          <p:cNvGrpSpPr/>
          <p:nvPr userDrawn="1"/>
        </p:nvGrpSpPr>
        <p:grpSpPr>
          <a:xfrm>
            <a:off x="1075333" y="5528222"/>
            <a:ext cx="460495" cy="75107"/>
            <a:chOff x="-1587" y="4763"/>
            <a:chExt cx="300037" cy="42862"/>
          </a:xfrm>
          <a:solidFill>
            <a:schemeClr val="bg1"/>
          </a:solidFill>
        </p:grpSpPr>
        <p:sp>
          <p:nvSpPr>
            <p:cNvPr id="408" name="Oval 13">
              <a:extLst>
                <a:ext uri="{FF2B5EF4-FFF2-40B4-BE49-F238E27FC236}">
                  <a16:creationId xmlns:a16="http://schemas.microsoft.com/office/drawing/2014/main" id="{EFF050FE-D3FD-BAE4-B33F-FCD8ABD26715}"/>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09" name="Oval 14">
              <a:extLst>
                <a:ext uri="{FF2B5EF4-FFF2-40B4-BE49-F238E27FC236}">
                  <a16:creationId xmlns:a16="http://schemas.microsoft.com/office/drawing/2014/main" id="{87630A76-4060-4BB0-EF18-A53082D0D8A0}"/>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0" name="Oval 15">
              <a:extLst>
                <a:ext uri="{FF2B5EF4-FFF2-40B4-BE49-F238E27FC236}">
                  <a16:creationId xmlns:a16="http://schemas.microsoft.com/office/drawing/2014/main" id="{46B2C827-42B9-DBEC-F22A-F17CC0C8A77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1" name="Oval 16">
              <a:extLst>
                <a:ext uri="{FF2B5EF4-FFF2-40B4-BE49-F238E27FC236}">
                  <a16:creationId xmlns:a16="http://schemas.microsoft.com/office/drawing/2014/main" id="{B59EBCEA-4042-970A-98AD-2F36CD31C175}"/>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412" name="Rectangle 402">
            <a:extLst>
              <a:ext uri="{FF2B5EF4-FFF2-40B4-BE49-F238E27FC236}">
                <a16:creationId xmlns:a16="http://schemas.microsoft.com/office/drawing/2014/main" id="{673165B6-3265-E64F-D897-23F76C1FB9DB}"/>
              </a:ext>
            </a:extLst>
          </p:cNvPr>
          <p:cNvSpPr/>
          <p:nvPr userDrawn="1"/>
        </p:nvSpPr>
        <p:spPr>
          <a:xfrm rot="10800000">
            <a:off x="1673906" y="4927332"/>
            <a:ext cx="862728" cy="1395112"/>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4" name="Picture Placeholder 2">
            <a:extLst>
              <a:ext uri="{FF2B5EF4-FFF2-40B4-BE49-F238E27FC236}">
                <a16:creationId xmlns:a16="http://schemas.microsoft.com/office/drawing/2014/main" id="{ED6BC3D2-2522-41DF-7A30-2E8260076555}"/>
              </a:ext>
            </a:extLst>
          </p:cNvPr>
          <p:cNvSpPr>
            <a:spLocks noGrp="1"/>
          </p:cNvSpPr>
          <p:nvPr>
            <p:ph type="pic" sz="quarter" idx="13"/>
          </p:nvPr>
        </p:nvSpPr>
        <p:spPr>
          <a:xfrm>
            <a:off x="51499" y="921703"/>
            <a:ext cx="3344601" cy="4278630"/>
          </a:xfrm>
          <a:custGeom>
            <a:avLst/>
            <a:gdLst>
              <a:gd name="connsiteX0" fmla="*/ 0 w 2905125"/>
              <a:gd name="connsiteY0" fmla="*/ 4278630 h 4278630"/>
              <a:gd name="connsiteX1" fmla="*/ 1053834 w 2905125"/>
              <a:gd name="connsiteY1" fmla="*/ 0 h 4278630"/>
              <a:gd name="connsiteX2" fmla="*/ 2905125 w 2905125"/>
              <a:gd name="connsiteY2" fmla="*/ 0 h 4278630"/>
              <a:gd name="connsiteX3" fmla="*/ 1851291 w 2905125"/>
              <a:gd name="connsiteY3" fmla="*/ 4278630 h 4278630"/>
              <a:gd name="connsiteX4" fmla="*/ 0 w 2905125"/>
              <a:gd name="connsiteY4" fmla="*/ 4278630 h 4278630"/>
              <a:gd name="connsiteX0" fmla="*/ 0 w 4065185"/>
              <a:gd name="connsiteY0" fmla="*/ 4278630 h 4278630"/>
              <a:gd name="connsiteX1" fmla="*/ 2213894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2432510 w 4065185"/>
              <a:gd name="connsiteY3" fmla="*/ 4270241 h 4278630"/>
              <a:gd name="connsiteX4" fmla="*/ 0 w 4065185"/>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375578"/>
              <a:gd name="connsiteY0" fmla="*/ 4278630 h 4278630"/>
              <a:gd name="connsiteX1" fmla="*/ 997490 w 4375578"/>
              <a:gd name="connsiteY1" fmla="*/ 0 h 4278630"/>
              <a:gd name="connsiteX2" fmla="*/ 4375578 w 4375578"/>
              <a:gd name="connsiteY2" fmla="*/ 8389 h 4278630"/>
              <a:gd name="connsiteX3" fmla="*/ 2432510 w 4375578"/>
              <a:gd name="connsiteY3" fmla="*/ 4270241 h 4278630"/>
              <a:gd name="connsiteX4" fmla="*/ 0 w 4375578"/>
              <a:gd name="connsiteY4" fmla="*/ 4278630 h 4278630"/>
              <a:gd name="connsiteX0" fmla="*/ 0 w 4459468"/>
              <a:gd name="connsiteY0" fmla="*/ 4278630 h 4278630"/>
              <a:gd name="connsiteX1" fmla="*/ 997490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 name="connsiteX0" fmla="*/ 0 w 4459468"/>
              <a:gd name="connsiteY0" fmla="*/ 4278630 h 4278630"/>
              <a:gd name="connsiteX1" fmla="*/ 2130004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9468" h="4278630">
                <a:moveTo>
                  <a:pt x="0" y="4278630"/>
                </a:moveTo>
                <a:lnTo>
                  <a:pt x="2130004" y="0"/>
                </a:lnTo>
                <a:lnTo>
                  <a:pt x="4459468" y="0"/>
                </a:lnTo>
                <a:lnTo>
                  <a:pt x="2432510" y="4270241"/>
                </a:lnTo>
                <a:lnTo>
                  <a:pt x="0" y="4278630"/>
                </a:lnTo>
                <a:close/>
              </a:path>
            </a:pathLst>
          </a:custGeom>
        </p:spPr>
        <p:txBody>
          <a:bodyPr/>
          <a:lstStyle/>
          <a:p>
            <a:endParaRPr lang="en-MY"/>
          </a:p>
        </p:txBody>
      </p:sp>
      <p:pic>
        <p:nvPicPr>
          <p:cNvPr id="15" name="Picture 14" descr="Logo&#10;&#10;Description automatically generated">
            <a:extLst>
              <a:ext uri="{FF2B5EF4-FFF2-40B4-BE49-F238E27FC236}">
                <a16:creationId xmlns:a16="http://schemas.microsoft.com/office/drawing/2014/main" id="{12B52E9B-EBD9-59E5-FD4A-F852C1B6F5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0762751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_layout_01">
    <p:bg>
      <p:bgPr>
        <a:solidFill>
          <a:srgbClr val="C04C4C"/>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597D312-FCF4-DE33-A475-5EF12430433B}"/>
              </a:ext>
            </a:extLst>
          </p:cNvPr>
          <p:cNvSpPr>
            <a:spLocks noGrp="1"/>
          </p:cNvSpPr>
          <p:nvPr>
            <p:ph type="ftr" sz="quarter" idx="10"/>
          </p:nvPr>
        </p:nvSpPr>
        <p:spPr/>
        <p:txBody>
          <a:bodyPr/>
          <a:lstStyle/>
          <a:p>
            <a:pPr defTabSz="685800"/>
            <a:endParaRPr lang="en-MY" dirty="0">
              <a:solidFill>
                <a:prstClr val="black">
                  <a:tint val="75000"/>
                </a:prstClr>
              </a:solidFill>
            </a:endParaRPr>
          </a:p>
        </p:txBody>
      </p:sp>
      <p:sp>
        <p:nvSpPr>
          <p:cNvPr id="4" name="Slide Number Placeholder 3">
            <a:extLst>
              <a:ext uri="{FF2B5EF4-FFF2-40B4-BE49-F238E27FC236}">
                <a16:creationId xmlns:a16="http://schemas.microsoft.com/office/drawing/2014/main" id="{D2C172CD-6881-B6F2-739F-2CB7D2B50239}"/>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
        <p:nvSpPr>
          <p:cNvPr id="5" name="Rectangle 4">
            <a:extLst>
              <a:ext uri="{FF2B5EF4-FFF2-40B4-BE49-F238E27FC236}">
                <a16:creationId xmlns:a16="http://schemas.microsoft.com/office/drawing/2014/main" id="{0569989E-F336-675A-C17F-6BEC4980C6E2}"/>
              </a:ext>
            </a:extLst>
          </p:cNvPr>
          <p:cNvSpPr/>
          <p:nvPr userDrawn="1"/>
        </p:nvSpPr>
        <p:spPr>
          <a:xfrm>
            <a:off x="0" y="-1"/>
            <a:ext cx="9144000" cy="685800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7" name="Picture 6">
            <a:extLst>
              <a:ext uri="{FF2B5EF4-FFF2-40B4-BE49-F238E27FC236}">
                <a16:creationId xmlns:a16="http://schemas.microsoft.com/office/drawing/2014/main" id="{A2B09A61-C8B8-77A3-B50F-C473B78F17E2}"/>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9" name="Freeform 88">
            <a:extLst>
              <a:ext uri="{FF2B5EF4-FFF2-40B4-BE49-F238E27FC236}">
                <a16:creationId xmlns:a16="http://schemas.microsoft.com/office/drawing/2014/main" id="{B895953F-CAF8-92F3-1EC5-F97B90F9D599}"/>
              </a:ext>
            </a:extLst>
          </p:cNvPr>
          <p:cNvSpPr>
            <a:spLocks noEditPoints="1"/>
          </p:cNvSpPr>
          <p:nvPr userDrawn="1"/>
        </p:nvSpPr>
        <p:spPr bwMode="auto">
          <a:xfrm rot="13500000">
            <a:off x="4905462" y="-1969930"/>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0" name="Freeform 88">
            <a:extLst>
              <a:ext uri="{FF2B5EF4-FFF2-40B4-BE49-F238E27FC236}">
                <a16:creationId xmlns:a16="http://schemas.microsoft.com/office/drawing/2014/main" id="{063183E8-ED2B-748E-7754-13955CBFDBE0}"/>
              </a:ext>
            </a:extLst>
          </p:cNvPr>
          <p:cNvSpPr>
            <a:spLocks noEditPoints="1"/>
          </p:cNvSpPr>
          <p:nvPr userDrawn="1"/>
        </p:nvSpPr>
        <p:spPr bwMode="auto">
          <a:xfrm rot="1408779">
            <a:off x="5132755" y="-6248482"/>
            <a:ext cx="9111394" cy="10716021"/>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3" name="Picture Placeholder 2">
            <a:extLst>
              <a:ext uri="{FF2B5EF4-FFF2-40B4-BE49-F238E27FC236}">
                <a16:creationId xmlns:a16="http://schemas.microsoft.com/office/drawing/2014/main" id="{070865CC-7406-8BF6-F1B8-F40A463E721C}"/>
              </a:ext>
            </a:extLst>
          </p:cNvPr>
          <p:cNvSpPr>
            <a:spLocks noGrp="1"/>
          </p:cNvSpPr>
          <p:nvPr>
            <p:ph type="pic" sz="quarter" idx="13"/>
          </p:nvPr>
        </p:nvSpPr>
        <p:spPr>
          <a:xfrm>
            <a:off x="-82153" y="-83942"/>
            <a:ext cx="5581253" cy="709379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5206987"/>
              <a:gd name="connsiteY0" fmla="*/ 971550 h 5250180"/>
              <a:gd name="connsiteX1" fmla="*/ 5206987 w 5206987"/>
              <a:gd name="connsiteY1" fmla="*/ 0 h 5250180"/>
              <a:gd name="connsiteX2" fmla="*/ 2905125 w 5206987"/>
              <a:gd name="connsiteY2" fmla="*/ 1827226 h 5250180"/>
              <a:gd name="connsiteX3" fmla="*/ 2905125 w 5206987"/>
              <a:gd name="connsiteY3" fmla="*/ 5250180 h 5250180"/>
              <a:gd name="connsiteX4" fmla="*/ 0 w 5206987"/>
              <a:gd name="connsiteY4" fmla="*/ 5250180 h 5250180"/>
              <a:gd name="connsiteX5" fmla="*/ 0 w 5206987"/>
              <a:gd name="connsiteY5" fmla="*/ 971550 h 5250180"/>
              <a:gd name="connsiteX0" fmla="*/ 0 w 5206987"/>
              <a:gd name="connsiteY0" fmla="*/ 971550 h 6827851"/>
              <a:gd name="connsiteX1" fmla="*/ 5206987 w 5206987"/>
              <a:gd name="connsiteY1" fmla="*/ 0 h 6827851"/>
              <a:gd name="connsiteX2" fmla="*/ 3405188 w 5206987"/>
              <a:gd name="connsiteY2" fmla="*/ 6827851 h 6827851"/>
              <a:gd name="connsiteX3" fmla="*/ 2905125 w 5206987"/>
              <a:gd name="connsiteY3" fmla="*/ 5250180 h 6827851"/>
              <a:gd name="connsiteX4" fmla="*/ 0 w 5206987"/>
              <a:gd name="connsiteY4" fmla="*/ 5250180 h 6827851"/>
              <a:gd name="connsiteX5" fmla="*/ 0 w 5206987"/>
              <a:gd name="connsiteY5" fmla="*/ 971550 h 6827851"/>
              <a:gd name="connsiteX0" fmla="*/ 1323975 w 6530962"/>
              <a:gd name="connsiteY0" fmla="*/ 971550 h 6950393"/>
              <a:gd name="connsiteX1" fmla="*/ 6530962 w 6530962"/>
              <a:gd name="connsiteY1" fmla="*/ 0 h 6950393"/>
              <a:gd name="connsiteX2" fmla="*/ 4729163 w 6530962"/>
              <a:gd name="connsiteY2" fmla="*/ 6827851 h 6950393"/>
              <a:gd name="connsiteX3" fmla="*/ 0 w 6530962"/>
              <a:gd name="connsiteY3" fmla="*/ 6950393 h 6950393"/>
              <a:gd name="connsiteX4" fmla="*/ 1323975 w 6530962"/>
              <a:gd name="connsiteY4" fmla="*/ 5250180 h 6950393"/>
              <a:gd name="connsiteX5" fmla="*/ 1323975 w 6530962"/>
              <a:gd name="connsiteY5" fmla="*/ 971550 h 6950393"/>
              <a:gd name="connsiteX0" fmla="*/ 1323975 w 6530962"/>
              <a:gd name="connsiteY0" fmla="*/ 971550 h 7127888"/>
              <a:gd name="connsiteX1" fmla="*/ 6530962 w 6530962"/>
              <a:gd name="connsiteY1" fmla="*/ 0 h 7127888"/>
              <a:gd name="connsiteX2" fmla="*/ 5386388 w 6530962"/>
              <a:gd name="connsiteY2" fmla="*/ 7127888 h 7127888"/>
              <a:gd name="connsiteX3" fmla="*/ 0 w 6530962"/>
              <a:gd name="connsiteY3" fmla="*/ 6950393 h 7127888"/>
              <a:gd name="connsiteX4" fmla="*/ 1323975 w 6530962"/>
              <a:gd name="connsiteY4" fmla="*/ 5250180 h 7127888"/>
              <a:gd name="connsiteX5" fmla="*/ 1323975 w 6530962"/>
              <a:gd name="connsiteY5" fmla="*/ 971550 h 7127888"/>
              <a:gd name="connsiteX0" fmla="*/ 1323975 w 6530962"/>
              <a:gd name="connsiteY0" fmla="*/ 971550 h 7013588"/>
              <a:gd name="connsiteX1" fmla="*/ 6530962 w 6530962"/>
              <a:gd name="connsiteY1" fmla="*/ 0 h 7013588"/>
              <a:gd name="connsiteX2" fmla="*/ 5514976 w 6530962"/>
              <a:gd name="connsiteY2" fmla="*/ 7013588 h 7013588"/>
              <a:gd name="connsiteX3" fmla="*/ 0 w 6530962"/>
              <a:gd name="connsiteY3" fmla="*/ 6950393 h 7013588"/>
              <a:gd name="connsiteX4" fmla="*/ 1323975 w 6530962"/>
              <a:gd name="connsiteY4" fmla="*/ 5250180 h 7013588"/>
              <a:gd name="connsiteX5" fmla="*/ 1323975 w 6530962"/>
              <a:gd name="connsiteY5" fmla="*/ 971550 h 7013588"/>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2424113 w 6545250"/>
              <a:gd name="connsiteY0" fmla="*/ 0 h 7078982"/>
              <a:gd name="connsiteX1" fmla="*/ 6545250 w 6545250"/>
              <a:gd name="connsiteY1" fmla="*/ 28576 h 7078982"/>
              <a:gd name="connsiteX2" fmla="*/ 5529264 w 6545250"/>
              <a:gd name="connsiteY2" fmla="*/ 7042164 h 7078982"/>
              <a:gd name="connsiteX3" fmla="*/ 0 w 6545250"/>
              <a:gd name="connsiteY3" fmla="*/ 7078982 h 7078982"/>
              <a:gd name="connsiteX4" fmla="*/ 1338263 w 6545250"/>
              <a:gd name="connsiteY4" fmla="*/ 5278756 h 7078982"/>
              <a:gd name="connsiteX5" fmla="*/ 2424113 w 6545250"/>
              <a:gd name="connsiteY5" fmla="*/ 0 h 7078982"/>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1338263 w 7045312"/>
              <a:gd name="connsiteY4" fmla="*/ 5307330 h 7107556"/>
              <a:gd name="connsiteX5" fmla="*/ 2424113 w 7045312"/>
              <a:gd name="connsiteY5"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8090341"/>
              <a:gd name="connsiteY0" fmla="*/ 16698 h 7095680"/>
              <a:gd name="connsiteX1" fmla="*/ 8090341 w 8090341"/>
              <a:gd name="connsiteY1" fmla="*/ 0 h 7095680"/>
              <a:gd name="connsiteX2" fmla="*/ 5529264 w 8090341"/>
              <a:gd name="connsiteY2" fmla="*/ 7058862 h 7095680"/>
              <a:gd name="connsiteX3" fmla="*/ 0 w 8090341"/>
              <a:gd name="connsiteY3" fmla="*/ 7095680 h 7095680"/>
              <a:gd name="connsiteX4" fmla="*/ 2424113 w 8090341"/>
              <a:gd name="connsiteY4" fmla="*/ 16698 h 7095680"/>
              <a:gd name="connsiteX0" fmla="*/ 2424113 w 8173468"/>
              <a:gd name="connsiteY0" fmla="*/ 0 h 7078982"/>
              <a:gd name="connsiteX1" fmla="*/ 8173468 w 8173468"/>
              <a:gd name="connsiteY1" fmla="*/ 18928 h 7078982"/>
              <a:gd name="connsiteX2" fmla="*/ 5529264 w 8173468"/>
              <a:gd name="connsiteY2" fmla="*/ 7042164 h 7078982"/>
              <a:gd name="connsiteX3" fmla="*/ 0 w 8173468"/>
              <a:gd name="connsiteY3" fmla="*/ 7078982 h 7078982"/>
              <a:gd name="connsiteX4" fmla="*/ 2424113 w 8173468"/>
              <a:gd name="connsiteY4" fmla="*/ 0 h 7078982"/>
              <a:gd name="connsiteX0" fmla="*/ 2424113 w 8173468"/>
              <a:gd name="connsiteY0" fmla="*/ 16698 h 7095680"/>
              <a:gd name="connsiteX1" fmla="*/ 8173468 w 8173468"/>
              <a:gd name="connsiteY1" fmla="*/ 0 h 7095680"/>
              <a:gd name="connsiteX2" fmla="*/ 5529264 w 8173468"/>
              <a:gd name="connsiteY2" fmla="*/ 7058862 h 7095680"/>
              <a:gd name="connsiteX3" fmla="*/ 0 w 8173468"/>
              <a:gd name="connsiteY3" fmla="*/ 7095680 h 7095680"/>
              <a:gd name="connsiteX4" fmla="*/ 2424113 w 8173468"/>
              <a:gd name="connsiteY4" fmla="*/ 16698 h 7095680"/>
              <a:gd name="connsiteX0" fmla="*/ 2424113 w 8173468"/>
              <a:gd name="connsiteY0" fmla="*/ 28574 h 7107556"/>
              <a:gd name="connsiteX1" fmla="*/ 8173468 w 8173468"/>
              <a:gd name="connsiteY1" fmla="*/ 0 h 7107556"/>
              <a:gd name="connsiteX2" fmla="*/ 5529264 w 8173468"/>
              <a:gd name="connsiteY2" fmla="*/ 7070738 h 7107556"/>
              <a:gd name="connsiteX3" fmla="*/ 0 w 8173468"/>
              <a:gd name="connsiteY3" fmla="*/ 7107556 h 7107556"/>
              <a:gd name="connsiteX4" fmla="*/ 2424113 w 8173468"/>
              <a:gd name="connsiteY4" fmla="*/ 28574 h 7107556"/>
              <a:gd name="connsiteX0" fmla="*/ 2424113 w 8204204"/>
              <a:gd name="connsiteY0" fmla="*/ 28574 h 7107556"/>
              <a:gd name="connsiteX1" fmla="*/ 8204204 w 8204204"/>
              <a:gd name="connsiteY1" fmla="*/ 0 h 7107556"/>
              <a:gd name="connsiteX2" fmla="*/ 5529264 w 8204204"/>
              <a:gd name="connsiteY2" fmla="*/ 7070738 h 7107556"/>
              <a:gd name="connsiteX3" fmla="*/ 0 w 8204204"/>
              <a:gd name="connsiteY3" fmla="*/ 7107556 h 7107556"/>
              <a:gd name="connsiteX4" fmla="*/ 2424113 w 8204204"/>
              <a:gd name="connsiteY4" fmla="*/ 28574 h 7107556"/>
              <a:gd name="connsiteX0" fmla="*/ 2424113 w 8219573"/>
              <a:gd name="connsiteY0" fmla="*/ 28574 h 7107556"/>
              <a:gd name="connsiteX1" fmla="*/ 8219573 w 8219573"/>
              <a:gd name="connsiteY1" fmla="*/ 0 h 7107556"/>
              <a:gd name="connsiteX2" fmla="*/ 5529264 w 8219573"/>
              <a:gd name="connsiteY2" fmla="*/ 7070738 h 7107556"/>
              <a:gd name="connsiteX3" fmla="*/ 0 w 8219573"/>
              <a:gd name="connsiteY3" fmla="*/ 7107556 h 7107556"/>
              <a:gd name="connsiteX4" fmla="*/ 2424113 w 8219573"/>
              <a:gd name="connsiteY4" fmla="*/ 28574 h 7107556"/>
              <a:gd name="connsiteX0" fmla="*/ 2424113 w 8265677"/>
              <a:gd name="connsiteY0" fmla="*/ 20889 h 7099871"/>
              <a:gd name="connsiteX1" fmla="*/ 8265677 w 8265677"/>
              <a:gd name="connsiteY1" fmla="*/ 0 h 7099871"/>
              <a:gd name="connsiteX2" fmla="*/ 5529264 w 8265677"/>
              <a:gd name="connsiteY2" fmla="*/ 7063053 h 7099871"/>
              <a:gd name="connsiteX3" fmla="*/ 0 w 8265677"/>
              <a:gd name="connsiteY3" fmla="*/ 7099871 h 7099871"/>
              <a:gd name="connsiteX4" fmla="*/ 2424113 w 8265677"/>
              <a:gd name="connsiteY4" fmla="*/ 20889 h 7099871"/>
              <a:gd name="connsiteX0" fmla="*/ 2424113 w 8288729"/>
              <a:gd name="connsiteY0" fmla="*/ 20889 h 7099871"/>
              <a:gd name="connsiteX1" fmla="*/ 8288729 w 8288729"/>
              <a:gd name="connsiteY1" fmla="*/ 0 h 7099871"/>
              <a:gd name="connsiteX2" fmla="*/ 5529264 w 8288729"/>
              <a:gd name="connsiteY2" fmla="*/ 7063053 h 7099871"/>
              <a:gd name="connsiteX3" fmla="*/ 0 w 8288729"/>
              <a:gd name="connsiteY3" fmla="*/ 7099871 h 7099871"/>
              <a:gd name="connsiteX4" fmla="*/ 2424113 w 8288729"/>
              <a:gd name="connsiteY4" fmla="*/ 20889 h 7099871"/>
              <a:gd name="connsiteX0" fmla="*/ 2424113 w 8319465"/>
              <a:gd name="connsiteY0" fmla="*/ 5521 h 7084503"/>
              <a:gd name="connsiteX1" fmla="*/ 8319465 w 8319465"/>
              <a:gd name="connsiteY1" fmla="*/ 0 h 7084503"/>
              <a:gd name="connsiteX2" fmla="*/ 5529264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4463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8305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2147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9831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2136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3673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5978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93790"/>
              <a:gd name="connsiteX1" fmla="*/ 8319465 w 8319465"/>
              <a:gd name="connsiteY1" fmla="*/ 0 h 7093790"/>
              <a:gd name="connsiteX2" fmla="*/ 5782837 w 8319465"/>
              <a:gd name="connsiteY2" fmla="*/ 7093790 h 7093790"/>
              <a:gd name="connsiteX3" fmla="*/ 0 w 8319465"/>
              <a:gd name="connsiteY3" fmla="*/ 7084503 h 7093790"/>
              <a:gd name="connsiteX4" fmla="*/ 2424113 w 8319465"/>
              <a:gd name="connsiteY4" fmla="*/ 5521 h 7093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9465" h="7093790">
                <a:moveTo>
                  <a:pt x="2424113" y="5521"/>
                </a:moveTo>
                <a:lnTo>
                  <a:pt x="8319465" y="0"/>
                </a:lnTo>
                <a:lnTo>
                  <a:pt x="5782837" y="7093790"/>
                </a:lnTo>
                <a:lnTo>
                  <a:pt x="0" y="7084503"/>
                </a:lnTo>
                <a:lnTo>
                  <a:pt x="2424113" y="5521"/>
                </a:lnTo>
                <a:close/>
              </a:path>
            </a:pathLst>
          </a:custGeom>
        </p:spPr>
        <p:txBody>
          <a:bodyPr/>
          <a:lstStyle/>
          <a:p>
            <a:endParaRPr lang="en-MY"/>
          </a:p>
        </p:txBody>
      </p:sp>
    </p:spTree>
    <p:extLst>
      <p:ext uri="{BB962C8B-B14F-4D97-AF65-F5344CB8AC3E}">
        <p14:creationId xmlns:p14="http://schemas.microsoft.com/office/powerpoint/2010/main" val="3630430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Rectangle 4">
            <a:extLst>
              <a:ext uri="{FF2B5EF4-FFF2-40B4-BE49-F238E27FC236}">
                <a16:creationId xmlns:a16="http://schemas.microsoft.com/office/drawing/2014/main" id="{221C01C2-421D-6D47-A4A6-F3FBD49FCCD9}"/>
              </a:ext>
            </a:extLst>
          </p:cNvPr>
          <p:cNvSpPr/>
          <p:nvPr userDrawn="1"/>
        </p:nvSpPr>
        <p:spPr>
          <a:xfrm rot="10800000">
            <a:off x="90723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0BD78213-2FB4-C549-781F-4073598A4AE7}"/>
              </a:ext>
            </a:extLst>
          </p:cNvPr>
          <p:cNvSpPr/>
          <p:nvPr userDrawn="1"/>
        </p:nvSpPr>
        <p:spPr>
          <a:xfrm rot="10800000">
            <a:off x="90725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EF466068-AD20-659C-746B-81BEE50E9ADA}"/>
              </a:ext>
            </a:extLst>
          </p:cNvPr>
          <p:cNvSpPr/>
          <p:nvPr userDrawn="1"/>
        </p:nvSpPr>
        <p:spPr>
          <a:xfrm rot="10800000">
            <a:off x="90723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5" name="Diagonal Stripe 14">
            <a:extLst>
              <a:ext uri="{FF2B5EF4-FFF2-40B4-BE49-F238E27FC236}">
                <a16:creationId xmlns:a16="http://schemas.microsoft.com/office/drawing/2014/main" id="{D82BA350-C437-1B6C-0082-CD7CF0CE547D}"/>
              </a:ext>
            </a:extLst>
          </p:cNvPr>
          <p:cNvSpPr/>
          <p:nvPr userDrawn="1"/>
        </p:nvSpPr>
        <p:spPr>
          <a:xfrm>
            <a:off x="1" y="0"/>
            <a:ext cx="4204607" cy="6858000"/>
          </a:xfrm>
          <a:prstGeom prst="diagStripe">
            <a:avLst/>
          </a:prstGeom>
          <a:solidFill>
            <a:schemeClr val="bg1">
              <a:lumMod val="7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15886148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lvl1pPr>
              <a:defRPr/>
            </a:lvl1pPr>
          </a:lstStyle>
          <a:p>
            <a:pPr defTabSz="685800"/>
            <a:fld id="{2595A9B8-BD4C-4A6C-8C38-5CF0E1C5CD3A}" type="datetimeFigureOut">
              <a:rPr lang="en-MY" sz="1350" smtClean="0">
                <a:solidFill>
                  <a:prstClr val="black"/>
                </a:solidFill>
              </a:rPr>
              <a:pPr defTabSz="685800"/>
              <a:t>21/8/2024</a:t>
            </a:fld>
            <a:endParaRPr lang="en-MY" sz="1350">
              <a:solidFill>
                <a:prstClr val="black"/>
              </a:solidFill>
            </a:endParaRPr>
          </a:p>
        </p:txBody>
      </p:sp>
      <p:sp>
        <p:nvSpPr>
          <p:cNvPr id="5" name="Footer Placeholder 4"/>
          <p:cNvSpPr>
            <a:spLocks noGrp="1"/>
          </p:cNvSpPr>
          <p:nvPr>
            <p:ph type="ftr" sz="quarter" idx="11"/>
          </p:nvPr>
        </p:nvSpPr>
        <p:spPr/>
        <p:txBody>
          <a:bodyPr/>
          <a:lstStyle>
            <a:lvl1pPr>
              <a:defRPr/>
            </a:lvl1pPr>
          </a:lstStyle>
          <a:p>
            <a:pPr defTabSz="685800"/>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defTabSz="685800"/>
            <a:fld id="{04C371EB-B881-4452-93C7-29E6E82DDC31}"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Tree>
    <p:extLst>
      <p:ext uri="{BB962C8B-B14F-4D97-AF65-F5344CB8AC3E}">
        <p14:creationId xmlns:p14="http://schemas.microsoft.com/office/powerpoint/2010/main" val="1882587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47A934-3E89-05AD-D5A0-7A5B35BA2332}"/>
              </a:ext>
            </a:extLst>
          </p:cNvPr>
          <p:cNvPicPr>
            <a:picLocks noChangeAspect="1"/>
          </p:cNvPicPr>
          <p:nvPr userDrawn="1"/>
        </p:nvPicPr>
        <p:blipFill>
          <a:blip r:embed="rId2"/>
          <a:stretch>
            <a:fillRect/>
          </a:stretch>
        </p:blipFill>
        <p:spPr>
          <a:xfrm flipV="1">
            <a:off x="-4454" y="3718378"/>
            <a:ext cx="9144000" cy="3139623"/>
          </a:xfrm>
          <a:prstGeom prst="rect">
            <a:avLst/>
          </a:prstGeom>
        </p:spPr>
      </p:pic>
      <p:pic>
        <p:nvPicPr>
          <p:cNvPr id="22" name="Graphic 21">
            <a:extLst>
              <a:ext uri="{FF2B5EF4-FFF2-40B4-BE49-F238E27FC236}">
                <a16:creationId xmlns:a16="http://schemas.microsoft.com/office/drawing/2014/main" id="{E508D8A1-89F7-FAFD-B2C1-05BE220248E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454" y="0"/>
            <a:ext cx="6552390" cy="6858000"/>
          </a:xfrm>
          <a:prstGeom prst="rect">
            <a:avLst/>
          </a:prstGeom>
        </p:spPr>
      </p:pic>
      <p:pic>
        <p:nvPicPr>
          <p:cNvPr id="13" name="Picture 12" descr="Logo&#10;&#10;Description automatically generated">
            <a:extLst>
              <a:ext uri="{FF2B5EF4-FFF2-40B4-BE49-F238E27FC236}">
                <a16:creationId xmlns:a16="http://schemas.microsoft.com/office/drawing/2014/main" id="{F9298E6D-C367-3666-0F68-F1EE2297BD9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09260" y="943366"/>
            <a:ext cx="1472484" cy="664029"/>
          </a:xfrm>
          <a:prstGeom prst="rect">
            <a:avLst/>
          </a:prstGeom>
        </p:spPr>
      </p:pic>
      <p:sp>
        <p:nvSpPr>
          <p:cNvPr id="5" name="Picture Placeholder 58">
            <a:extLst>
              <a:ext uri="{FF2B5EF4-FFF2-40B4-BE49-F238E27FC236}">
                <a16:creationId xmlns:a16="http://schemas.microsoft.com/office/drawing/2014/main" id="{E4A24835-5836-BEDC-49A3-504DF24B1D3B}"/>
              </a:ext>
            </a:extLst>
          </p:cNvPr>
          <p:cNvSpPr>
            <a:spLocks noGrp="1"/>
          </p:cNvSpPr>
          <p:nvPr>
            <p:ph type="pic" sz="quarter" idx="10"/>
          </p:nvPr>
        </p:nvSpPr>
        <p:spPr>
          <a:xfrm>
            <a:off x="5320019" y="-16187"/>
            <a:ext cx="3822759" cy="6880967"/>
          </a:xfrm>
          <a:custGeom>
            <a:avLst/>
            <a:gdLst>
              <a:gd name="connsiteX0" fmla="*/ 0 w 7679193"/>
              <a:gd name="connsiteY0" fmla="*/ 3502541 h 7005082"/>
              <a:gd name="connsiteX1" fmla="*/ 1751271 w 7679193"/>
              <a:gd name="connsiteY1" fmla="*/ 2 h 7005082"/>
              <a:gd name="connsiteX2" fmla="*/ 5927923 w 7679193"/>
              <a:gd name="connsiteY2" fmla="*/ 2 h 7005082"/>
              <a:gd name="connsiteX3" fmla="*/ 7679193 w 7679193"/>
              <a:gd name="connsiteY3" fmla="*/ 3502541 h 7005082"/>
              <a:gd name="connsiteX4" fmla="*/ 5927923 w 7679193"/>
              <a:gd name="connsiteY4" fmla="*/ 7005080 h 7005082"/>
              <a:gd name="connsiteX5" fmla="*/ 1751271 w 7679193"/>
              <a:gd name="connsiteY5" fmla="*/ 7005080 h 7005082"/>
              <a:gd name="connsiteX6" fmla="*/ 0 w 7679193"/>
              <a:gd name="connsiteY6" fmla="*/ 3502541 h 7005082"/>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61719 w 7679193"/>
              <a:gd name="connsiteY2" fmla="*/ 23750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490663 h 6993202"/>
              <a:gd name="connsiteX1" fmla="*/ 4221339 w 7679193"/>
              <a:gd name="connsiteY1" fmla="*/ 0 h 6993202"/>
              <a:gd name="connsiteX2" fmla="*/ 7661719 w 7679193"/>
              <a:gd name="connsiteY2" fmla="*/ 11874 h 6993202"/>
              <a:gd name="connsiteX3" fmla="*/ 7679193 w 7679193"/>
              <a:gd name="connsiteY3" fmla="*/ 3490663 h 6993202"/>
              <a:gd name="connsiteX4" fmla="*/ 5927923 w 7679193"/>
              <a:gd name="connsiteY4" fmla="*/ 6993202 h 6993202"/>
              <a:gd name="connsiteX5" fmla="*/ 1751271 w 7679193"/>
              <a:gd name="connsiteY5" fmla="*/ 6993202 h 6993202"/>
              <a:gd name="connsiteX6" fmla="*/ 0 w 7679193"/>
              <a:gd name="connsiteY6" fmla="*/ 3490663 h 6993202"/>
              <a:gd name="connsiteX0" fmla="*/ 0 w 7679193"/>
              <a:gd name="connsiteY0" fmla="*/ 3478789 h 6981328"/>
              <a:gd name="connsiteX1" fmla="*/ 4236579 w 7679193"/>
              <a:gd name="connsiteY1" fmla="*/ 3366 h 6981328"/>
              <a:gd name="connsiteX2" fmla="*/ 7661719 w 7679193"/>
              <a:gd name="connsiteY2" fmla="*/ 0 h 6981328"/>
              <a:gd name="connsiteX3" fmla="*/ 7679193 w 7679193"/>
              <a:gd name="connsiteY3" fmla="*/ 3478789 h 6981328"/>
              <a:gd name="connsiteX4" fmla="*/ 5927923 w 7679193"/>
              <a:gd name="connsiteY4" fmla="*/ 6981328 h 6981328"/>
              <a:gd name="connsiteX5" fmla="*/ 1751271 w 7679193"/>
              <a:gd name="connsiteY5" fmla="*/ 6981328 h 6981328"/>
              <a:gd name="connsiteX6" fmla="*/ 0 w 7679193"/>
              <a:gd name="connsiteY6" fmla="*/ 3478789 h 6981328"/>
              <a:gd name="connsiteX0" fmla="*/ 1898709 w 5927922"/>
              <a:gd name="connsiteY0" fmla="*/ 1794769 h 6981328"/>
              <a:gd name="connsiteX1" fmla="*/ 24853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472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6891062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4176652 w 5916771"/>
              <a:gd name="connsiteY4" fmla="*/ 6981328 h 6981328"/>
              <a:gd name="connsiteX5" fmla="*/ 0 w 5916771"/>
              <a:gd name="connsiteY5" fmla="*/ 6981328 h 6981328"/>
              <a:gd name="connsiteX6" fmla="*/ 1898709 w 5916771"/>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730925 w 5916771"/>
              <a:gd name="connsiteY4" fmla="*/ 6892118 h 6981328"/>
              <a:gd name="connsiteX5" fmla="*/ 0 w 5916771"/>
              <a:gd name="connsiteY5" fmla="*/ 6981328 h 6981328"/>
              <a:gd name="connsiteX6" fmla="*/ 1898709 w 5916771"/>
              <a:gd name="connsiteY6" fmla="*/ 1794769 h 6981328"/>
              <a:gd name="connsiteX0" fmla="*/ 1167784 w 5185846"/>
              <a:gd name="connsiteY0" fmla="*/ 1794769 h 6902214"/>
              <a:gd name="connsiteX1" fmla="*/ 1739143 w 5185846"/>
              <a:gd name="connsiteY1" fmla="*/ 3366 h 6902214"/>
              <a:gd name="connsiteX2" fmla="*/ 5179523 w 5185846"/>
              <a:gd name="connsiteY2" fmla="*/ 0 h 6902214"/>
              <a:gd name="connsiteX3" fmla="*/ 5185846 w 5185846"/>
              <a:gd name="connsiteY3" fmla="*/ 6902214 h 6902214"/>
              <a:gd name="connsiteX4" fmla="*/ 0 w 5185846"/>
              <a:gd name="connsiteY4" fmla="*/ 6892118 h 6902214"/>
              <a:gd name="connsiteX5" fmla="*/ 1700041 w 5185846"/>
              <a:gd name="connsiteY5" fmla="*/ 1818313 h 6902214"/>
              <a:gd name="connsiteX6" fmla="*/ 1167784 w 5185846"/>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44285 w 5130090"/>
              <a:gd name="connsiteY5" fmla="*/ 1818313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08843 w 5130090"/>
              <a:gd name="connsiteY5" fmla="*/ 1789960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097851 w 5130090"/>
              <a:gd name="connsiteY0" fmla="*/ 1808946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097851 w 5130090"/>
              <a:gd name="connsiteY6" fmla="*/ 1808946 h 6902214"/>
              <a:gd name="connsiteX0" fmla="*/ 1069498 w 5101737"/>
              <a:gd name="connsiteY0" fmla="*/ 1808946 h 6902214"/>
              <a:gd name="connsiteX1" fmla="*/ 1655034 w 5101737"/>
              <a:gd name="connsiteY1" fmla="*/ 3366 h 6902214"/>
              <a:gd name="connsiteX2" fmla="*/ 5095414 w 5101737"/>
              <a:gd name="connsiteY2" fmla="*/ 0 h 6902214"/>
              <a:gd name="connsiteX3" fmla="*/ 5101737 w 5101737"/>
              <a:gd name="connsiteY3" fmla="*/ 6902214 h 6902214"/>
              <a:gd name="connsiteX4" fmla="*/ 0 w 5101737"/>
              <a:gd name="connsiteY4" fmla="*/ 6880967 h 6902214"/>
              <a:gd name="connsiteX5" fmla="*/ 1594667 w 5101737"/>
              <a:gd name="connsiteY5" fmla="*/ 1811225 h 6902214"/>
              <a:gd name="connsiteX6" fmla="*/ 1069498 w 5101737"/>
              <a:gd name="connsiteY6" fmla="*/ 1808946 h 6902214"/>
              <a:gd name="connsiteX0" fmla="*/ 1069498 w 5101737"/>
              <a:gd name="connsiteY0" fmla="*/ 1808946 h 6895125"/>
              <a:gd name="connsiteX1" fmla="*/ 1655034 w 5101737"/>
              <a:gd name="connsiteY1" fmla="*/ 3366 h 6895125"/>
              <a:gd name="connsiteX2" fmla="*/ 5095414 w 5101737"/>
              <a:gd name="connsiteY2" fmla="*/ 0 h 6895125"/>
              <a:gd name="connsiteX3" fmla="*/ 5101737 w 5101737"/>
              <a:gd name="connsiteY3" fmla="*/ 6895125 h 6895125"/>
              <a:gd name="connsiteX4" fmla="*/ 0 w 5101737"/>
              <a:gd name="connsiteY4" fmla="*/ 6880967 h 6895125"/>
              <a:gd name="connsiteX5" fmla="*/ 1594667 w 5101737"/>
              <a:gd name="connsiteY5" fmla="*/ 1811225 h 6895125"/>
              <a:gd name="connsiteX6" fmla="*/ 1069498 w 5101737"/>
              <a:gd name="connsiteY6" fmla="*/ 1808946 h 6895125"/>
              <a:gd name="connsiteX0" fmla="*/ 1069498 w 5097012"/>
              <a:gd name="connsiteY0" fmla="*/ 1808946 h 6880967"/>
              <a:gd name="connsiteX1" fmla="*/ 1655034 w 5097012"/>
              <a:gd name="connsiteY1" fmla="*/ 3366 h 6880967"/>
              <a:gd name="connsiteX2" fmla="*/ 5095414 w 5097012"/>
              <a:gd name="connsiteY2" fmla="*/ 0 h 6880967"/>
              <a:gd name="connsiteX3" fmla="*/ 5094649 w 5097012"/>
              <a:gd name="connsiteY3" fmla="*/ 6880948 h 6880967"/>
              <a:gd name="connsiteX4" fmla="*/ 0 w 5097012"/>
              <a:gd name="connsiteY4" fmla="*/ 6880967 h 6880967"/>
              <a:gd name="connsiteX5" fmla="*/ 1594667 w 5097012"/>
              <a:gd name="connsiteY5" fmla="*/ 1811225 h 6880967"/>
              <a:gd name="connsiteX6" fmla="*/ 1069498 w 5097012"/>
              <a:gd name="connsiteY6" fmla="*/ 1808946 h 688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97012" h="6880967">
                <a:moveTo>
                  <a:pt x="1069498" y="1808946"/>
                </a:moveTo>
                <a:lnTo>
                  <a:pt x="1655034" y="3366"/>
                </a:lnTo>
                <a:lnTo>
                  <a:pt x="5095414" y="0"/>
                </a:lnTo>
                <a:cubicBezTo>
                  <a:pt x="5101239" y="1159596"/>
                  <a:pt x="5088824" y="5721352"/>
                  <a:pt x="5094649" y="6880948"/>
                </a:cubicBezTo>
                <a:lnTo>
                  <a:pt x="0" y="6880967"/>
                </a:lnTo>
                <a:lnTo>
                  <a:pt x="1594667" y="1811225"/>
                </a:lnTo>
                <a:lnTo>
                  <a:pt x="1069498" y="1808946"/>
                </a:lnTo>
                <a:close/>
              </a:path>
            </a:pathLst>
          </a:custGeom>
        </p:spPr>
        <p:txBody>
          <a:bodyPr/>
          <a:lstStyle/>
          <a:p>
            <a:endParaRPr lang="en-MY"/>
          </a:p>
        </p:txBody>
      </p:sp>
    </p:spTree>
    <p:extLst>
      <p:ext uri="{BB962C8B-B14F-4D97-AF65-F5344CB8AC3E}">
        <p14:creationId xmlns:p14="http://schemas.microsoft.com/office/powerpoint/2010/main" val="12704743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intro">
    <p:bg>
      <p:bgPr>
        <a:solidFill>
          <a:srgbClr val="2C2C2C"/>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9DAC918-69A7-1F81-9143-C4470BEA4510}"/>
              </a:ext>
            </a:extLst>
          </p:cNvPr>
          <p:cNvSpPr/>
          <p:nvPr userDrawn="1"/>
        </p:nvSpPr>
        <p:spPr>
          <a:xfrm>
            <a:off x="0" y="0"/>
            <a:ext cx="9144000" cy="6858000"/>
          </a:xfrm>
          <a:prstGeom prst="rect">
            <a:avLst/>
          </a:prstGeom>
          <a:gradFill>
            <a:gsLst>
              <a:gs pos="52000">
                <a:schemeClr val="bg1"/>
              </a:gs>
              <a:gs pos="82000">
                <a:schemeClr val="bg1">
                  <a:lumMod val="95000"/>
                </a:schemeClr>
              </a:gs>
              <a:gs pos="100000">
                <a:schemeClr val="bg1"/>
              </a:gs>
            </a:gsLst>
            <a:lin ang="6000000" scaled="0"/>
          </a:gradFill>
          <a:ln w="7158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black"/>
              </a:solidFill>
              <a:effectLst/>
              <a:uLnTx/>
              <a:uFillTx/>
              <a:latin typeface="Poppins"/>
              <a:ea typeface="+mn-ea"/>
              <a:cs typeface="+mn-cs"/>
            </a:endParaRPr>
          </a:p>
        </p:txBody>
      </p:sp>
      <p:sp>
        <p:nvSpPr>
          <p:cNvPr id="59" name="Picture Placeholder 58">
            <a:extLst>
              <a:ext uri="{FF2B5EF4-FFF2-40B4-BE49-F238E27FC236}">
                <a16:creationId xmlns:a16="http://schemas.microsoft.com/office/drawing/2014/main" id="{24F89DFC-6C4C-1B65-FADE-ED74049BFD28}"/>
              </a:ext>
            </a:extLst>
          </p:cNvPr>
          <p:cNvSpPr>
            <a:spLocks noGrp="1"/>
          </p:cNvSpPr>
          <p:nvPr>
            <p:ph type="pic" sz="quarter" idx="10"/>
          </p:nvPr>
        </p:nvSpPr>
        <p:spPr>
          <a:xfrm>
            <a:off x="3395289" y="-39938"/>
            <a:ext cx="5759395" cy="7005082"/>
          </a:xfrm>
          <a:custGeom>
            <a:avLst/>
            <a:gdLst>
              <a:gd name="connsiteX0" fmla="*/ 7 w 6342063"/>
              <a:gd name="connsiteY0" fmla="*/ 2636495 h 6902450"/>
              <a:gd name="connsiteX1" fmla="*/ 3171032 w 6342063"/>
              <a:gd name="connsiteY1" fmla="*/ 0 h 6902450"/>
              <a:gd name="connsiteX2" fmla="*/ 6342056 w 6342063"/>
              <a:gd name="connsiteY2" fmla="*/ 2636495 h 6902450"/>
              <a:gd name="connsiteX3" fmla="*/ 5130833 w 6342063"/>
              <a:gd name="connsiteY3" fmla="*/ 6902432 h 6902450"/>
              <a:gd name="connsiteX4" fmla="*/ 1211230 w 6342063"/>
              <a:gd name="connsiteY4" fmla="*/ 6902432 h 6902450"/>
              <a:gd name="connsiteX5" fmla="*/ 7 w 6342063"/>
              <a:gd name="connsiteY5" fmla="*/ 2636495 h 6902450"/>
              <a:gd name="connsiteX0" fmla="*/ 930398 w 7272447"/>
              <a:gd name="connsiteY0" fmla="*/ 2636495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930398 w 7272447"/>
              <a:gd name="connsiteY5" fmla="*/ 2636495 h 6902432"/>
              <a:gd name="connsiteX0" fmla="*/ 3637504 w 7272447"/>
              <a:gd name="connsiteY0" fmla="*/ 25642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3637504 w 7272447"/>
              <a:gd name="connsiteY5" fmla="*/ 25642 h 6902432"/>
              <a:gd name="connsiteX0" fmla="*/ 4022514 w 7657457"/>
              <a:gd name="connsiteY0" fmla="*/ 25642 h 6902432"/>
              <a:gd name="connsiteX1" fmla="*/ 4486433 w 7657457"/>
              <a:gd name="connsiteY1" fmla="*/ 0 h 6902432"/>
              <a:gd name="connsiteX2" fmla="*/ 7657457 w 7657457"/>
              <a:gd name="connsiteY2" fmla="*/ 2636495 h 6902432"/>
              <a:gd name="connsiteX3" fmla="*/ 6446234 w 7657457"/>
              <a:gd name="connsiteY3" fmla="*/ 6902432 h 6902432"/>
              <a:gd name="connsiteX4" fmla="*/ 0 w 7657457"/>
              <a:gd name="connsiteY4" fmla="*/ 6878369 h 6902432"/>
              <a:gd name="connsiteX5" fmla="*/ 4022514 w 7657457"/>
              <a:gd name="connsiteY5" fmla="*/ 25642 h 6902432"/>
              <a:gd name="connsiteX0" fmla="*/ 3842040 w 7657457"/>
              <a:gd name="connsiteY0" fmla="*/ 0 h 6924916"/>
              <a:gd name="connsiteX1" fmla="*/ 4486433 w 7657457"/>
              <a:gd name="connsiteY1" fmla="*/ 22484 h 6924916"/>
              <a:gd name="connsiteX2" fmla="*/ 7657457 w 7657457"/>
              <a:gd name="connsiteY2" fmla="*/ 2658979 h 6924916"/>
              <a:gd name="connsiteX3" fmla="*/ 6446234 w 7657457"/>
              <a:gd name="connsiteY3" fmla="*/ 6924916 h 6924916"/>
              <a:gd name="connsiteX4" fmla="*/ 0 w 7657457"/>
              <a:gd name="connsiteY4" fmla="*/ 6900853 h 6924916"/>
              <a:gd name="connsiteX5" fmla="*/ 3842040 w 7657457"/>
              <a:gd name="connsiteY5" fmla="*/ 0 h 6924916"/>
              <a:gd name="connsiteX0" fmla="*/ 3842040 w 7759022"/>
              <a:gd name="connsiteY0" fmla="*/ 1579 h 6926495"/>
              <a:gd name="connsiteX1" fmla="*/ 7759022 w 7759022"/>
              <a:gd name="connsiteY1" fmla="*/ 0 h 6926495"/>
              <a:gd name="connsiteX2" fmla="*/ 7657457 w 7759022"/>
              <a:gd name="connsiteY2" fmla="*/ 2660558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335232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433385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59545"/>
              <a:gd name="connsiteX1" fmla="*/ 7759022 w 7759022"/>
              <a:gd name="connsiteY1" fmla="*/ 0 h 6959545"/>
              <a:gd name="connsiteX2" fmla="*/ 7758109 w 7759022"/>
              <a:gd name="connsiteY2" fmla="*/ 4333859 h 6959545"/>
              <a:gd name="connsiteX3" fmla="*/ 6258948 w 7759022"/>
              <a:gd name="connsiteY3" fmla="*/ 6959545 h 6959545"/>
              <a:gd name="connsiteX4" fmla="*/ 0 w 7759022"/>
              <a:gd name="connsiteY4" fmla="*/ 6902432 h 6959545"/>
              <a:gd name="connsiteX5" fmla="*/ 3842040 w 7759022"/>
              <a:gd name="connsiteY5" fmla="*/ 1579 h 6959545"/>
              <a:gd name="connsiteX0" fmla="*/ 3842040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3842040 w 7759022"/>
              <a:gd name="connsiteY5" fmla="*/ 1579 h 6990567"/>
              <a:gd name="connsiteX0" fmla="*/ 4125068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4125068 w 7759022"/>
              <a:gd name="connsiteY5" fmla="*/ 1579 h 6990567"/>
              <a:gd name="connsiteX0" fmla="*/ 4023468 w 7657422"/>
              <a:gd name="connsiteY0" fmla="*/ 1579 h 6959545"/>
              <a:gd name="connsiteX1" fmla="*/ 7657422 w 7657422"/>
              <a:gd name="connsiteY1" fmla="*/ 0 h 6959545"/>
              <a:gd name="connsiteX2" fmla="*/ 7656509 w 7657422"/>
              <a:gd name="connsiteY2" fmla="*/ 4333859 h 6959545"/>
              <a:gd name="connsiteX3" fmla="*/ 6157348 w 7657422"/>
              <a:gd name="connsiteY3" fmla="*/ 6959545 h 6959545"/>
              <a:gd name="connsiteX4" fmla="*/ 0 w 7657422"/>
              <a:gd name="connsiteY4" fmla="*/ 6939767 h 6959545"/>
              <a:gd name="connsiteX5" fmla="*/ 4023468 w 7657422"/>
              <a:gd name="connsiteY5" fmla="*/ 1579 h 6959545"/>
              <a:gd name="connsiteX0" fmla="*/ 4045239 w 7679193"/>
              <a:gd name="connsiteY0" fmla="*/ 1579 h 7005082"/>
              <a:gd name="connsiteX1" fmla="*/ 7679193 w 7679193"/>
              <a:gd name="connsiteY1" fmla="*/ 0 h 7005082"/>
              <a:gd name="connsiteX2" fmla="*/ 7678280 w 7679193"/>
              <a:gd name="connsiteY2" fmla="*/ 4333859 h 7005082"/>
              <a:gd name="connsiteX3" fmla="*/ 6179119 w 7679193"/>
              <a:gd name="connsiteY3" fmla="*/ 6959545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707404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801747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63766 w 7679193"/>
              <a:gd name="connsiteY2" fmla="*/ 3804087 h 7005082"/>
              <a:gd name="connsiteX3" fmla="*/ 5801747 w 7679193"/>
              <a:gd name="connsiteY3" fmla="*/ 6988573 h 7005082"/>
              <a:gd name="connsiteX4" fmla="*/ 0 w 7679193"/>
              <a:gd name="connsiteY4" fmla="*/ 7005082 h 7005082"/>
              <a:gd name="connsiteX5" fmla="*/ 4045239 w 7679193"/>
              <a:gd name="connsiteY5" fmla="*/ 1579 h 700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9193" h="7005082">
                <a:moveTo>
                  <a:pt x="4045239" y="1579"/>
                </a:moveTo>
                <a:lnTo>
                  <a:pt x="7679193" y="0"/>
                </a:lnTo>
                <a:cubicBezTo>
                  <a:pt x="7678889" y="1092080"/>
                  <a:pt x="7664070" y="2712007"/>
                  <a:pt x="7663766" y="3804087"/>
                </a:cubicBezTo>
                <a:lnTo>
                  <a:pt x="5801747" y="6988573"/>
                </a:lnTo>
                <a:lnTo>
                  <a:pt x="0" y="7005082"/>
                </a:lnTo>
                <a:lnTo>
                  <a:pt x="4045239" y="1579"/>
                </a:lnTo>
                <a:close/>
              </a:path>
            </a:pathLst>
          </a:custGeom>
        </p:spPr>
        <p:txBody>
          <a:bodyPr/>
          <a:lstStyle/>
          <a:p>
            <a:endParaRPr lang="en-MY"/>
          </a:p>
        </p:txBody>
      </p:sp>
      <p:sp>
        <p:nvSpPr>
          <p:cNvPr id="38" name="Freeform 5">
            <a:extLst>
              <a:ext uri="{FF2B5EF4-FFF2-40B4-BE49-F238E27FC236}">
                <a16:creationId xmlns:a16="http://schemas.microsoft.com/office/drawing/2014/main" id="{A67EEDB7-4D0A-A800-DE28-0C4984B110CA}"/>
              </a:ext>
            </a:extLst>
          </p:cNvPr>
          <p:cNvSpPr>
            <a:spLocks/>
          </p:cNvSpPr>
          <p:nvPr userDrawn="1"/>
        </p:nvSpPr>
        <p:spPr bwMode="auto">
          <a:xfrm>
            <a:off x="657472" y="-15775"/>
            <a:ext cx="5765107" cy="6857999"/>
          </a:xfrm>
          <a:custGeom>
            <a:avLst/>
            <a:gdLst>
              <a:gd name="T0" fmla="*/ 0 w 956"/>
              <a:gd name="T1" fmla="*/ 513 h 801"/>
              <a:gd name="T2" fmla="*/ 0 w 956"/>
              <a:gd name="T3" fmla="*/ 801 h 801"/>
              <a:gd name="T4" fmla="*/ 495 w 956"/>
              <a:gd name="T5" fmla="*/ 801 h 801"/>
              <a:gd name="T6" fmla="*/ 956 w 956"/>
              <a:gd name="T7" fmla="*/ 0 h 801"/>
              <a:gd name="T8" fmla="*/ 290 w 956"/>
              <a:gd name="T9" fmla="*/ 0 h 801"/>
              <a:gd name="T10" fmla="*/ 0 w 956"/>
              <a:gd name="T11" fmla="*/ 513 h 801"/>
              <a:gd name="connsiteX0" fmla="*/ 0 w 10000"/>
              <a:gd name="connsiteY0" fmla="*/ 6404 h 10000"/>
              <a:gd name="connsiteX1" fmla="*/ 0 w 10000"/>
              <a:gd name="connsiteY1" fmla="*/ 10000 h 10000"/>
              <a:gd name="connsiteX2" fmla="*/ 4844 w 10000"/>
              <a:gd name="connsiteY2" fmla="*/ 10000 h 10000"/>
              <a:gd name="connsiteX3" fmla="*/ 10000 w 10000"/>
              <a:gd name="connsiteY3" fmla="*/ 0 h 10000"/>
              <a:gd name="connsiteX4" fmla="*/ 3033 w 10000"/>
              <a:gd name="connsiteY4" fmla="*/ 0 h 10000"/>
              <a:gd name="connsiteX5" fmla="*/ 0 w 10000"/>
              <a:gd name="connsiteY5" fmla="*/ 640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6404"/>
                </a:moveTo>
                <a:lnTo>
                  <a:pt x="0" y="10000"/>
                </a:lnTo>
                <a:lnTo>
                  <a:pt x="4844" y="10000"/>
                </a:lnTo>
                <a:lnTo>
                  <a:pt x="10000" y="0"/>
                </a:lnTo>
                <a:lnTo>
                  <a:pt x="3033" y="0"/>
                </a:lnTo>
                <a:lnTo>
                  <a:pt x="0" y="6404"/>
                </a:lnTo>
                <a:close/>
              </a:path>
            </a:pathLst>
          </a:custGeom>
          <a:gradFill>
            <a:gsLst>
              <a:gs pos="5000">
                <a:srgbClr val="2C2C2C"/>
              </a:gs>
              <a:gs pos="62000">
                <a:schemeClr val="tx2">
                  <a:lumMod val="50000"/>
                  <a:lumOff val="50000"/>
                </a:schemeClr>
              </a:gs>
              <a:gs pos="100000">
                <a:schemeClr val="bg1">
                  <a:lumMod val="50000"/>
                </a:schemeClr>
              </a:gs>
            </a:gsLst>
            <a:lin ang="6000000" scaled="0"/>
          </a:gra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1" name="Freeform 5">
            <a:extLst>
              <a:ext uri="{FF2B5EF4-FFF2-40B4-BE49-F238E27FC236}">
                <a16:creationId xmlns:a16="http://schemas.microsoft.com/office/drawing/2014/main" id="{33CB460A-39A9-54F6-0195-13B362A33766}"/>
              </a:ext>
            </a:extLst>
          </p:cNvPr>
          <p:cNvSpPr>
            <a:spLocks/>
          </p:cNvSpPr>
          <p:nvPr userDrawn="1"/>
        </p:nvSpPr>
        <p:spPr bwMode="auto">
          <a:xfrm>
            <a:off x="-24167" y="-14401"/>
            <a:ext cx="6081732" cy="6902576"/>
          </a:xfrm>
          <a:custGeom>
            <a:avLst/>
            <a:gdLst>
              <a:gd name="T0" fmla="*/ 0 w 722"/>
              <a:gd name="T1" fmla="*/ 0 h 796"/>
              <a:gd name="T2" fmla="*/ 722 w 722"/>
              <a:gd name="T3" fmla="*/ 0 h 796"/>
              <a:gd name="T4" fmla="*/ 273 w 722"/>
              <a:gd name="T5" fmla="*/ 796 h 796"/>
              <a:gd name="T6" fmla="*/ 0 w 722"/>
              <a:gd name="T7" fmla="*/ 796 h 796"/>
              <a:gd name="T8" fmla="*/ 0 w 722"/>
              <a:gd name="T9" fmla="*/ 0 h 796"/>
              <a:gd name="connsiteX0" fmla="*/ 0 w 10000"/>
              <a:gd name="connsiteY0" fmla="*/ 0 h 10000"/>
              <a:gd name="connsiteX1" fmla="*/ 10000 w 10000"/>
              <a:gd name="connsiteY1" fmla="*/ 0 h 10000"/>
              <a:gd name="connsiteX2" fmla="*/ 6231 w 10000"/>
              <a:gd name="connsiteY2" fmla="*/ 9977 h 10000"/>
              <a:gd name="connsiteX3" fmla="*/ 0 w 10000"/>
              <a:gd name="connsiteY3" fmla="*/ 10000 h 10000"/>
              <a:gd name="connsiteX4" fmla="*/ 0 w 10000"/>
              <a:gd name="connsiteY4" fmla="*/ 0 h 10000"/>
              <a:gd name="connsiteX0" fmla="*/ 0 w 12115"/>
              <a:gd name="connsiteY0" fmla="*/ 23 h 10023"/>
              <a:gd name="connsiteX1" fmla="*/ 12115 w 12115"/>
              <a:gd name="connsiteY1" fmla="*/ 0 h 10023"/>
              <a:gd name="connsiteX2" fmla="*/ 6231 w 12115"/>
              <a:gd name="connsiteY2" fmla="*/ 10000 h 10023"/>
              <a:gd name="connsiteX3" fmla="*/ 0 w 12115"/>
              <a:gd name="connsiteY3" fmla="*/ 10023 h 10023"/>
              <a:gd name="connsiteX4" fmla="*/ 0 w 12115"/>
              <a:gd name="connsiteY4" fmla="*/ 23 h 10023"/>
              <a:gd name="connsiteX0" fmla="*/ 0 w 12270"/>
              <a:gd name="connsiteY0" fmla="*/ 46 h 10046"/>
              <a:gd name="connsiteX1" fmla="*/ 12270 w 12270"/>
              <a:gd name="connsiteY1" fmla="*/ 0 h 10046"/>
              <a:gd name="connsiteX2" fmla="*/ 6231 w 12270"/>
              <a:gd name="connsiteY2" fmla="*/ 10023 h 10046"/>
              <a:gd name="connsiteX3" fmla="*/ 0 w 12270"/>
              <a:gd name="connsiteY3" fmla="*/ 10046 h 10046"/>
              <a:gd name="connsiteX4" fmla="*/ 0 w 12270"/>
              <a:gd name="connsiteY4" fmla="*/ 46 h 10046"/>
              <a:gd name="connsiteX0" fmla="*/ 0 w 12451"/>
              <a:gd name="connsiteY0" fmla="*/ 23 h 10023"/>
              <a:gd name="connsiteX1" fmla="*/ 12451 w 12451"/>
              <a:gd name="connsiteY1" fmla="*/ 0 h 10023"/>
              <a:gd name="connsiteX2" fmla="*/ 6231 w 12451"/>
              <a:gd name="connsiteY2" fmla="*/ 10000 h 10023"/>
              <a:gd name="connsiteX3" fmla="*/ 0 w 12451"/>
              <a:gd name="connsiteY3" fmla="*/ 10023 h 10023"/>
              <a:gd name="connsiteX4" fmla="*/ 0 w 12451"/>
              <a:gd name="connsiteY4" fmla="*/ 23 h 10023"/>
              <a:gd name="connsiteX0" fmla="*/ 0 w 12606"/>
              <a:gd name="connsiteY0" fmla="*/ 23 h 10023"/>
              <a:gd name="connsiteX1" fmla="*/ 12606 w 12606"/>
              <a:gd name="connsiteY1" fmla="*/ 0 h 10023"/>
              <a:gd name="connsiteX2" fmla="*/ 6231 w 12606"/>
              <a:gd name="connsiteY2" fmla="*/ 10000 h 10023"/>
              <a:gd name="connsiteX3" fmla="*/ 0 w 12606"/>
              <a:gd name="connsiteY3" fmla="*/ 10023 h 10023"/>
              <a:gd name="connsiteX4" fmla="*/ 0 w 12606"/>
              <a:gd name="connsiteY4" fmla="*/ 23 h 10023"/>
              <a:gd name="connsiteX0" fmla="*/ 1496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1496 w 14102"/>
              <a:gd name="connsiteY4" fmla="*/ 23 h 10046"/>
              <a:gd name="connsiteX0" fmla="*/ 52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52 w 14102"/>
              <a:gd name="connsiteY4" fmla="*/ 23 h 10046"/>
              <a:gd name="connsiteX0" fmla="*/ 52 w 14102"/>
              <a:gd name="connsiteY0" fmla="*/ 23 h 10046"/>
              <a:gd name="connsiteX1" fmla="*/ 14102 w 14102"/>
              <a:gd name="connsiteY1" fmla="*/ 0 h 10046"/>
              <a:gd name="connsiteX2" fmla="*/ 7762 w 14102"/>
              <a:gd name="connsiteY2" fmla="*/ 10016 h 10046"/>
              <a:gd name="connsiteX3" fmla="*/ 0 w 14102"/>
              <a:gd name="connsiteY3" fmla="*/ 10046 h 10046"/>
              <a:gd name="connsiteX4" fmla="*/ 52 w 14102"/>
              <a:gd name="connsiteY4" fmla="*/ 23 h 10046"/>
              <a:gd name="connsiteX0" fmla="*/ 52 w 16864"/>
              <a:gd name="connsiteY0" fmla="*/ 3 h 10026"/>
              <a:gd name="connsiteX1" fmla="*/ 16864 w 16864"/>
              <a:gd name="connsiteY1" fmla="*/ 0 h 10026"/>
              <a:gd name="connsiteX2" fmla="*/ 7762 w 16864"/>
              <a:gd name="connsiteY2" fmla="*/ 9996 h 10026"/>
              <a:gd name="connsiteX3" fmla="*/ 0 w 16864"/>
              <a:gd name="connsiteY3" fmla="*/ 10026 h 10026"/>
              <a:gd name="connsiteX4" fmla="*/ 52 w 16864"/>
              <a:gd name="connsiteY4" fmla="*/ 3 h 10026"/>
              <a:gd name="connsiteX0" fmla="*/ 52 w 16864"/>
              <a:gd name="connsiteY0" fmla="*/ 3 h 10036"/>
              <a:gd name="connsiteX1" fmla="*/ 16864 w 16864"/>
              <a:gd name="connsiteY1" fmla="*/ 0 h 10036"/>
              <a:gd name="connsiteX2" fmla="*/ 10479 w 16864"/>
              <a:gd name="connsiteY2" fmla="*/ 10036 h 10036"/>
              <a:gd name="connsiteX3" fmla="*/ 0 w 16864"/>
              <a:gd name="connsiteY3" fmla="*/ 10026 h 10036"/>
              <a:gd name="connsiteX4" fmla="*/ 52 w 16864"/>
              <a:gd name="connsiteY4" fmla="*/ 3 h 10036"/>
              <a:gd name="connsiteX0" fmla="*/ 52 w 17532"/>
              <a:gd name="connsiteY0" fmla="*/ 3 h 10036"/>
              <a:gd name="connsiteX1" fmla="*/ 17532 w 17532"/>
              <a:gd name="connsiteY1" fmla="*/ 0 h 10036"/>
              <a:gd name="connsiteX2" fmla="*/ 10479 w 17532"/>
              <a:gd name="connsiteY2" fmla="*/ 10036 h 10036"/>
              <a:gd name="connsiteX3" fmla="*/ 0 w 17532"/>
              <a:gd name="connsiteY3" fmla="*/ 10026 h 10036"/>
              <a:gd name="connsiteX4" fmla="*/ 52 w 17532"/>
              <a:gd name="connsiteY4" fmla="*/ 3 h 10036"/>
              <a:gd name="connsiteX0" fmla="*/ 52 w 17532"/>
              <a:gd name="connsiteY0" fmla="*/ 3 h 10026"/>
              <a:gd name="connsiteX1" fmla="*/ 17532 w 17532"/>
              <a:gd name="connsiteY1" fmla="*/ 0 h 10026"/>
              <a:gd name="connsiteX2" fmla="*/ 11014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081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52 w 17532"/>
              <a:gd name="connsiteY4" fmla="*/ 3 h 10026"/>
              <a:gd name="connsiteX0" fmla="*/ 19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19 w 17532"/>
              <a:gd name="connsiteY4" fmla="*/ 3 h 10026"/>
              <a:gd name="connsiteX0" fmla="*/ 19 w 17543"/>
              <a:gd name="connsiteY0" fmla="*/ 13 h 10036"/>
              <a:gd name="connsiteX1" fmla="*/ 17543 w 17543"/>
              <a:gd name="connsiteY1" fmla="*/ 0 h 10036"/>
              <a:gd name="connsiteX2" fmla="*/ 11215 w 17543"/>
              <a:gd name="connsiteY2" fmla="*/ 10005 h 10036"/>
              <a:gd name="connsiteX3" fmla="*/ 0 w 17543"/>
              <a:gd name="connsiteY3" fmla="*/ 10036 h 10036"/>
              <a:gd name="connsiteX4" fmla="*/ 19 w 17543"/>
              <a:gd name="connsiteY4" fmla="*/ 13 h 10036"/>
              <a:gd name="connsiteX0" fmla="*/ 8 w 17543"/>
              <a:gd name="connsiteY0" fmla="*/ 0 h 10044"/>
              <a:gd name="connsiteX1" fmla="*/ 17543 w 17543"/>
              <a:gd name="connsiteY1" fmla="*/ 8 h 10044"/>
              <a:gd name="connsiteX2" fmla="*/ 11215 w 17543"/>
              <a:gd name="connsiteY2" fmla="*/ 10013 h 10044"/>
              <a:gd name="connsiteX3" fmla="*/ 0 w 17543"/>
              <a:gd name="connsiteY3" fmla="*/ 10044 h 10044"/>
              <a:gd name="connsiteX4" fmla="*/ 8 w 17543"/>
              <a:gd name="connsiteY4" fmla="*/ 0 h 10044"/>
              <a:gd name="connsiteX0" fmla="*/ 8 w 11215"/>
              <a:gd name="connsiteY0" fmla="*/ 27 h 10071"/>
              <a:gd name="connsiteX1" fmla="*/ 10522 w 11215"/>
              <a:gd name="connsiteY1" fmla="*/ 0 h 10071"/>
              <a:gd name="connsiteX2" fmla="*/ 11215 w 11215"/>
              <a:gd name="connsiteY2" fmla="*/ 10040 h 10071"/>
              <a:gd name="connsiteX3" fmla="*/ 0 w 11215"/>
              <a:gd name="connsiteY3" fmla="*/ 10071 h 10071"/>
              <a:gd name="connsiteX4" fmla="*/ 8 w 11215"/>
              <a:gd name="connsiteY4" fmla="*/ 27 h 10071"/>
              <a:gd name="connsiteX0" fmla="*/ 8 w 10522"/>
              <a:gd name="connsiteY0" fmla="*/ 27 h 10075"/>
              <a:gd name="connsiteX1" fmla="*/ 10522 w 10522"/>
              <a:gd name="connsiteY1" fmla="*/ 0 h 10075"/>
              <a:gd name="connsiteX2" fmla="*/ 6940 w 10522"/>
              <a:gd name="connsiteY2" fmla="*/ 10075 h 10075"/>
              <a:gd name="connsiteX3" fmla="*/ 0 w 10522"/>
              <a:gd name="connsiteY3" fmla="*/ 10071 h 10075"/>
              <a:gd name="connsiteX4" fmla="*/ 8 w 10522"/>
              <a:gd name="connsiteY4" fmla="*/ 27 h 10075"/>
              <a:gd name="connsiteX0" fmla="*/ 8 w 13036"/>
              <a:gd name="connsiteY0" fmla="*/ 0 h 10048"/>
              <a:gd name="connsiteX1" fmla="*/ 13036 w 13036"/>
              <a:gd name="connsiteY1" fmla="*/ 26 h 10048"/>
              <a:gd name="connsiteX2" fmla="*/ 6940 w 13036"/>
              <a:gd name="connsiteY2" fmla="*/ 10048 h 10048"/>
              <a:gd name="connsiteX3" fmla="*/ 0 w 13036"/>
              <a:gd name="connsiteY3" fmla="*/ 10044 h 10048"/>
              <a:gd name="connsiteX4" fmla="*/ 8 w 13036"/>
              <a:gd name="connsiteY4" fmla="*/ 0 h 10048"/>
              <a:gd name="connsiteX0" fmla="*/ 8 w 13036"/>
              <a:gd name="connsiteY0" fmla="*/ 0 h 10044"/>
              <a:gd name="connsiteX1" fmla="*/ 13036 w 13036"/>
              <a:gd name="connsiteY1" fmla="*/ 26 h 10044"/>
              <a:gd name="connsiteX2" fmla="*/ 6882 w 13036"/>
              <a:gd name="connsiteY2" fmla="*/ 10030 h 10044"/>
              <a:gd name="connsiteX3" fmla="*/ 0 w 13036"/>
              <a:gd name="connsiteY3" fmla="*/ 10044 h 10044"/>
              <a:gd name="connsiteX4" fmla="*/ 8 w 13036"/>
              <a:gd name="connsiteY4" fmla="*/ 0 h 10044"/>
              <a:gd name="connsiteX0" fmla="*/ 8 w 13036"/>
              <a:gd name="connsiteY0" fmla="*/ 0 h 10065"/>
              <a:gd name="connsiteX1" fmla="*/ 13036 w 13036"/>
              <a:gd name="connsiteY1" fmla="*/ 26 h 10065"/>
              <a:gd name="connsiteX2" fmla="*/ 6689 w 13036"/>
              <a:gd name="connsiteY2" fmla="*/ 10065 h 10065"/>
              <a:gd name="connsiteX3" fmla="*/ 0 w 13036"/>
              <a:gd name="connsiteY3" fmla="*/ 10044 h 10065"/>
              <a:gd name="connsiteX4" fmla="*/ 8 w 13036"/>
              <a:gd name="connsiteY4" fmla="*/ 0 h 10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6" h="10065">
                <a:moveTo>
                  <a:pt x="8" y="0"/>
                </a:moveTo>
                <a:lnTo>
                  <a:pt x="13036" y="26"/>
                </a:lnTo>
                <a:lnTo>
                  <a:pt x="6689" y="10065"/>
                </a:lnTo>
                <a:lnTo>
                  <a:pt x="0" y="10044"/>
                </a:lnTo>
                <a:cubicBezTo>
                  <a:pt x="17" y="6703"/>
                  <a:pt x="-9" y="3341"/>
                  <a:pt x="8" y="0"/>
                </a:cubicBezTo>
                <a:close/>
              </a:path>
            </a:pathLst>
          </a:custGeom>
          <a:gradFill>
            <a:gsLst>
              <a:gs pos="52000">
                <a:schemeClr val="tx1">
                  <a:lumMod val="75000"/>
                  <a:lumOff val="25000"/>
                </a:schemeClr>
              </a:gs>
              <a:gs pos="82000">
                <a:srgbClr val="5A5A5A"/>
              </a:gs>
              <a:gs pos="100000">
                <a:srgbClr val="5F5F5F"/>
              </a:gs>
            </a:gsLst>
            <a:lin ang="30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3" name="Freeform 6">
            <a:extLst>
              <a:ext uri="{FF2B5EF4-FFF2-40B4-BE49-F238E27FC236}">
                <a16:creationId xmlns:a16="http://schemas.microsoft.com/office/drawing/2014/main" id="{5D4E811A-68E1-6A97-C96E-3F27C8F76BE0}"/>
              </a:ext>
            </a:extLst>
          </p:cNvPr>
          <p:cNvSpPr>
            <a:spLocks/>
          </p:cNvSpPr>
          <p:nvPr userDrawn="1"/>
        </p:nvSpPr>
        <p:spPr bwMode="auto">
          <a:xfrm>
            <a:off x="1656882" y="3456710"/>
            <a:ext cx="3224382" cy="3429000"/>
          </a:xfrm>
          <a:custGeom>
            <a:avLst/>
            <a:gdLst>
              <a:gd name="T0" fmla="*/ 499 w 499"/>
              <a:gd name="T1" fmla="*/ 0 h 398"/>
              <a:gd name="T2" fmla="*/ 226 w 499"/>
              <a:gd name="T3" fmla="*/ 0 h 398"/>
              <a:gd name="T4" fmla="*/ 0 w 499"/>
              <a:gd name="T5" fmla="*/ 398 h 398"/>
              <a:gd name="T6" fmla="*/ 273 w 499"/>
              <a:gd name="T7" fmla="*/ 398 h 398"/>
              <a:gd name="T8" fmla="*/ 499 w 499"/>
              <a:gd name="T9" fmla="*/ 0 h 398"/>
            </a:gdLst>
            <a:ahLst/>
            <a:cxnLst>
              <a:cxn ang="0">
                <a:pos x="T0" y="T1"/>
              </a:cxn>
              <a:cxn ang="0">
                <a:pos x="T2" y="T3"/>
              </a:cxn>
              <a:cxn ang="0">
                <a:pos x="T4" y="T5"/>
              </a:cxn>
              <a:cxn ang="0">
                <a:pos x="T6" y="T7"/>
              </a:cxn>
              <a:cxn ang="0">
                <a:pos x="T8" y="T9"/>
              </a:cxn>
            </a:cxnLst>
            <a:rect l="0" t="0" r="r" b="b"/>
            <a:pathLst>
              <a:path w="499" h="398">
                <a:moveTo>
                  <a:pt x="499" y="0"/>
                </a:moveTo>
                <a:lnTo>
                  <a:pt x="226" y="0"/>
                </a:lnTo>
                <a:lnTo>
                  <a:pt x="0" y="398"/>
                </a:lnTo>
                <a:lnTo>
                  <a:pt x="273" y="398"/>
                </a:lnTo>
                <a:lnTo>
                  <a:pt x="499" y="0"/>
                </a:lnTo>
                <a:close/>
              </a:path>
            </a:pathLst>
          </a:custGeom>
          <a:gradFill>
            <a:gsLst>
              <a:gs pos="100000">
                <a:schemeClr val="bg1">
                  <a:lumMod val="75000"/>
                </a:schemeClr>
              </a:gs>
              <a:gs pos="68000">
                <a:schemeClr val="tx2">
                  <a:lumMod val="50000"/>
                  <a:lumOff val="50000"/>
                </a:schemeClr>
              </a:gs>
              <a:gs pos="0">
                <a:schemeClr val="tx1">
                  <a:lumMod val="65000"/>
                  <a:lumOff val="35000"/>
                </a:schemeClr>
              </a:gs>
            </a:gsLst>
            <a:lin ang="54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4" name="Freeform 7">
            <a:extLst>
              <a:ext uri="{FF2B5EF4-FFF2-40B4-BE49-F238E27FC236}">
                <a16:creationId xmlns:a16="http://schemas.microsoft.com/office/drawing/2014/main" id="{CF0C25A0-646B-916D-80E6-B03039928697}"/>
              </a:ext>
            </a:extLst>
          </p:cNvPr>
          <p:cNvSpPr>
            <a:spLocks/>
          </p:cNvSpPr>
          <p:nvPr userDrawn="1"/>
        </p:nvSpPr>
        <p:spPr bwMode="auto">
          <a:xfrm>
            <a:off x="2970165" y="3450562"/>
            <a:ext cx="1964352" cy="3429000"/>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Lst>
            <a:ahLst/>
            <a:cxnLst>
              <a:cxn ang="0">
                <a:pos x="T0" y="T1"/>
              </a:cxn>
              <a:cxn ang="0">
                <a:pos x="T2" y="T3"/>
              </a:cxn>
              <a:cxn ang="0">
                <a:pos x="T4" y="T5"/>
              </a:cxn>
              <a:cxn ang="0">
                <a:pos x="T6" y="T7"/>
              </a:cxn>
              <a:cxn ang="0">
                <a:pos x="T8" y="T9"/>
              </a:cxn>
            </a:cxnLst>
            <a:rect l="0" t="0" r="r" b="b"/>
            <a:pathLst>
              <a:path w="304" h="398">
                <a:moveTo>
                  <a:pt x="0" y="398"/>
                </a:moveTo>
                <a:lnTo>
                  <a:pt x="74" y="398"/>
                </a:lnTo>
                <a:lnTo>
                  <a:pt x="304" y="0"/>
                </a:lnTo>
                <a:lnTo>
                  <a:pt x="223" y="0"/>
                </a:lnTo>
                <a:lnTo>
                  <a:pt x="0" y="398"/>
                </a:lnTo>
                <a:close/>
              </a:path>
            </a:pathLst>
          </a:custGeom>
          <a:solidFill>
            <a:schemeClr val="bg1">
              <a:lumMod val="65000"/>
            </a:schemeClr>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35" name="Freeform 8">
            <a:extLst>
              <a:ext uri="{FF2B5EF4-FFF2-40B4-BE49-F238E27FC236}">
                <a16:creationId xmlns:a16="http://schemas.microsoft.com/office/drawing/2014/main" id="{C4A6C08A-1102-22D6-CDC7-F94643959DC1}"/>
              </a:ext>
            </a:extLst>
          </p:cNvPr>
          <p:cNvSpPr>
            <a:spLocks/>
          </p:cNvSpPr>
          <p:nvPr userDrawn="1"/>
        </p:nvSpPr>
        <p:spPr bwMode="auto">
          <a:xfrm>
            <a:off x="7775916" y="3713312"/>
            <a:ext cx="1376341" cy="3144689"/>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pic>
        <p:nvPicPr>
          <p:cNvPr id="27" name="Picture 26" descr="Logo&#10;&#10;Description automatically generated">
            <a:extLst>
              <a:ext uri="{FF2B5EF4-FFF2-40B4-BE49-F238E27FC236}">
                <a16:creationId xmlns:a16="http://schemas.microsoft.com/office/drawing/2014/main" id="{AFD0B610-2095-390B-36E3-2861E97A124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2073" y="970722"/>
            <a:ext cx="1472484" cy="664029"/>
          </a:xfrm>
          <a:prstGeom prst="rect">
            <a:avLst/>
          </a:prstGeom>
        </p:spPr>
      </p:pic>
      <p:sp>
        <p:nvSpPr>
          <p:cNvPr id="40" name="Diagonal Stripe 39">
            <a:extLst>
              <a:ext uri="{FF2B5EF4-FFF2-40B4-BE49-F238E27FC236}">
                <a16:creationId xmlns:a16="http://schemas.microsoft.com/office/drawing/2014/main" id="{ABD29FDD-D53B-A316-CE9E-C0BB1690ADF0}"/>
              </a:ext>
            </a:extLst>
          </p:cNvPr>
          <p:cNvSpPr/>
          <p:nvPr userDrawn="1"/>
        </p:nvSpPr>
        <p:spPr>
          <a:xfrm rot="175485">
            <a:off x="1366140" y="4675412"/>
            <a:ext cx="1736097" cy="2272379"/>
          </a:xfrm>
          <a:custGeom>
            <a:avLst/>
            <a:gdLst>
              <a:gd name="connsiteX0" fmla="*/ 0 w 2262277"/>
              <a:gd name="connsiteY0" fmla="*/ 2214205 h 4428410"/>
              <a:gd name="connsiteX1" fmla="*/ 1131139 w 2262277"/>
              <a:gd name="connsiteY1" fmla="*/ 0 h 4428410"/>
              <a:gd name="connsiteX2" fmla="*/ 2262277 w 2262277"/>
              <a:gd name="connsiteY2" fmla="*/ 0 h 4428410"/>
              <a:gd name="connsiteX3" fmla="*/ 0 w 2262277"/>
              <a:gd name="connsiteY3" fmla="*/ 4428410 h 4428410"/>
              <a:gd name="connsiteX4" fmla="*/ 0 w 2262277"/>
              <a:gd name="connsiteY4" fmla="*/ 2214205 h 4428410"/>
              <a:gd name="connsiteX0" fmla="*/ 0 w 2262277"/>
              <a:gd name="connsiteY0" fmla="*/ 2214205 h 2708951"/>
              <a:gd name="connsiteX1" fmla="*/ 1131139 w 2262277"/>
              <a:gd name="connsiteY1" fmla="*/ 0 h 2708951"/>
              <a:gd name="connsiteX2" fmla="*/ 2262277 w 2262277"/>
              <a:gd name="connsiteY2" fmla="*/ 0 h 2708951"/>
              <a:gd name="connsiteX3" fmla="*/ 799998 w 2262277"/>
              <a:gd name="connsiteY3" fmla="*/ 2708951 h 2708951"/>
              <a:gd name="connsiteX4" fmla="*/ 0 w 2262277"/>
              <a:gd name="connsiteY4" fmla="*/ 2214205 h 2708951"/>
              <a:gd name="connsiteX0" fmla="*/ 0 w 2262277"/>
              <a:gd name="connsiteY0" fmla="*/ 2214205 h 2214205"/>
              <a:gd name="connsiteX1" fmla="*/ 1131139 w 2262277"/>
              <a:gd name="connsiteY1" fmla="*/ 0 h 2214205"/>
              <a:gd name="connsiteX2" fmla="*/ 2262277 w 2262277"/>
              <a:gd name="connsiteY2" fmla="*/ 0 h 2214205"/>
              <a:gd name="connsiteX3" fmla="*/ 1174394 w 2262277"/>
              <a:gd name="connsiteY3" fmla="*/ 2162664 h 2214205"/>
              <a:gd name="connsiteX4" fmla="*/ 0 w 2262277"/>
              <a:gd name="connsiteY4" fmla="*/ 2214205 h 2214205"/>
              <a:gd name="connsiteX0" fmla="*/ 0 w 2314796"/>
              <a:gd name="connsiteY0" fmla="*/ 2272379 h 2272379"/>
              <a:gd name="connsiteX1" fmla="*/ 1183658 w 2314796"/>
              <a:gd name="connsiteY1" fmla="*/ 0 h 2272379"/>
              <a:gd name="connsiteX2" fmla="*/ 2314796 w 2314796"/>
              <a:gd name="connsiteY2" fmla="*/ 0 h 2272379"/>
              <a:gd name="connsiteX3" fmla="*/ 1226913 w 2314796"/>
              <a:gd name="connsiteY3" fmla="*/ 2162664 h 2272379"/>
              <a:gd name="connsiteX4" fmla="*/ 0 w 2314796"/>
              <a:gd name="connsiteY4" fmla="*/ 2272379 h 2272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796" h="2272379">
                <a:moveTo>
                  <a:pt x="0" y="2272379"/>
                </a:moveTo>
                <a:lnTo>
                  <a:pt x="1183658" y="0"/>
                </a:lnTo>
                <a:lnTo>
                  <a:pt x="2314796" y="0"/>
                </a:lnTo>
                <a:lnTo>
                  <a:pt x="1226913" y="2162664"/>
                </a:lnTo>
                <a:lnTo>
                  <a:pt x="0" y="2272379"/>
                </a:lnTo>
                <a:close/>
              </a:path>
            </a:pathLst>
          </a:custGeom>
          <a:solidFill>
            <a:schemeClr val="bg1">
              <a:lumMod val="75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46" name="Freeform 8">
            <a:extLst>
              <a:ext uri="{FF2B5EF4-FFF2-40B4-BE49-F238E27FC236}">
                <a16:creationId xmlns:a16="http://schemas.microsoft.com/office/drawing/2014/main" id="{324D19CD-B969-9A41-96FD-3C48671D55E3}"/>
              </a:ext>
            </a:extLst>
          </p:cNvPr>
          <p:cNvSpPr>
            <a:spLocks/>
          </p:cNvSpPr>
          <p:nvPr userDrawn="1"/>
        </p:nvSpPr>
        <p:spPr bwMode="auto">
          <a:xfrm rot="10800000">
            <a:off x="0" y="5617"/>
            <a:ext cx="987764" cy="2121303"/>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50" name="Freeform 7">
            <a:extLst>
              <a:ext uri="{FF2B5EF4-FFF2-40B4-BE49-F238E27FC236}">
                <a16:creationId xmlns:a16="http://schemas.microsoft.com/office/drawing/2014/main" id="{0A2D9FB8-C727-0DEB-593D-6A0268E96FC9}"/>
              </a:ext>
            </a:extLst>
          </p:cNvPr>
          <p:cNvSpPr>
            <a:spLocks/>
          </p:cNvSpPr>
          <p:nvPr userDrawn="1"/>
        </p:nvSpPr>
        <p:spPr bwMode="auto">
          <a:xfrm>
            <a:off x="7852087" y="3095153"/>
            <a:ext cx="1318540" cy="3140035"/>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 name="connsiteX0" fmla="*/ 0 w 10000"/>
              <a:gd name="connsiteY0" fmla="*/ 10000 h 10000"/>
              <a:gd name="connsiteX1" fmla="*/ 2434 w 10000"/>
              <a:gd name="connsiteY1" fmla="*/ 10000 h 10000"/>
              <a:gd name="connsiteX2" fmla="*/ 10000 w 10000"/>
              <a:gd name="connsiteY2" fmla="*/ 0 h 10000"/>
              <a:gd name="connsiteX3" fmla="*/ 6202 w 10000"/>
              <a:gd name="connsiteY3" fmla="*/ 1468 h 10000"/>
              <a:gd name="connsiteX4" fmla="*/ 0 w 10000"/>
              <a:gd name="connsiteY4" fmla="*/ 10000 h 10000"/>
              <a:gd name="connsiteX0" fmla="*/ 0 w 6254"/>
              <a:gd name="connsiteY0" fmla="*/ 8532 h 8532"/>
              <a:gd name="connsiteX1" fmla="*/ 2434 w 6254"/>
              <a:gd name="connsiteY1" fmla="*/ 8532 h 8532"/>
              <a:gd name="connsiteX2" fmla="*/ 6254 w 6254"/>
              <a:gd name="connsiteY2" fmla="*/ 3388 h 8532"/>
              <a:gd name="connsiteX3" fmla="*/ 6202 w 6254"/>
              <a:gd name="connsiteY3" fmla="*/ 0 h 8532"/>
              <a:gd name="connsiteX4" fmla="*/ 0 w 6254"/>
              <a:gd name="connsiteY4" fmla="*/ 8532 h 8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4" h="8532">
                <a:moveTo>
                  <a:pt x="0" y="8532"/>
                </a:moveTo>
                <a:lnTo>
                  <a:pt x="2434" y="8532"/>
                </a:lnTo>
                <a:lnTo>
                  <a:pt x="6254" y="3388"/>
                </a:lnTo>
                <a:cubicBezTo>
                  <a:pt x="6237" y="2259"/>
                  <a:pt x="6219" y="1129"/>
                  <a:pt x="6202" y="0"/>
                </a:cubicBezTo>
                <a:lnTo>
                  <a:pt x="0" y="8532"/>
                </a:lnTo>
                <a:close/>
              </a:path>
            </a:pathLst>
          </a:custGeom>
          <a:solidFill>
            <a:srgbClr val="A6A6A6"/>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19244337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yout_0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209197-5B03-3CAB-F2C4-DC93EB13BA43}"/>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7" name="Footer Placeholder 6">
            <a:extLst>
              <a:ext uri="{FF2B5EF4-FFF2-40B4-BE49-F238E27FC236}">
                <a16:creationId xmlns:a16="http://schemas.microsoft.com/office/drawing/2014/main" id="{9CBA1C1F-29AE-DA6E-A103-FEB58C507FE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903A43F0-FAB0-EB23-6D56-32DE4381249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Title 8">
            <a:extLst>
              <a:ext uri="{FF2B5EF4-FFF2-40B4-BE49-F238E27FC236}">
                <a16:creationId xmlns:a16="http://schemas.microsoft.com/office/drawing/2014/main" id="{C7E2F138-F467-9B3A-16DD-3501AE105817}"/>
              </a:ext>
            </a:extLst>
          </p:cNvPr>
          <p:cNvSpPr>
            <a:spLocks noGrp="1"/>
          </p:cNvSpPr>
          <p:nvPr>
            <p:ph type="title"/>
          </p:nvPr>
        </p:nvSpPr>
        <p:spPr>
          <a:xfrm>
            <a:off x="3459480" y="921704"/>
            <a:ext cx="5311140" cy="1325563"/>
          </a:xfrm>
        </p:spPr>
        <p:txBody>
          <a:bodyPr/>
          <a:lstStyle/>
          <a:p>
            <a:r>
              <a:rPr lang="en-US"/>
              <a:t>Click to edit Master title style</a:t>
            </a:r>
            <a:endParaRPr lang="en-MY"/>
          </a:p>
        </p:txBody>
      </p:sp>
      <p:sp>
        <p:nvSpPr>
          <p:cNvPr id="10" name="Rectangle 9">
            <a:extLst>
              <a:ext uri="{FF2B5EF4-FFF2-40B4-BE49-F238E27FC236}">
                <a16:creationId xmlns:a16="http://schemas.microsoft.com/office/drawing/2014/main" id="{C004EF5E-20B7-12DB-D863-48833C32BD39}"/>
              </a:ext>
            </a:extLst>
          </p:cNvPr>
          <p:cNvSpPr/>
          <p:nvPr userDrawn="1"/>
        </p:nvSpPr>
        <p:spPr>
          <a:xfrm rot="10800000">
            <a:off x="-1" y="1719943"/>
            <a:ext cx="466726" cy="309558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2" name="Text Placeholder 11">
            <a:extLst>
              <a:ext uri="{FF2B5EF4-FFF2-40B4-BE49-F238E27FC236}">
                <a16:creationId xmlns:a16="http://schemas.microsoft.com/office/drawing/2014/main" id="{16DC78ED-462E-4ABB-181F-9D1A16009AE2}"/>
              </a:ext>
            </a:extLst>
          </p:cNvPr>
          <p:cNvSpPr>
            <a:spLocks noGrp="1"/>
          </p:cNvSpPr>
          <p:nvPr>
            <p:ph type="body" sz="quarter" idx="12"/>
          </p:nvPr>
        </p:nvSpPr>
        <p:spPr>
          <a:xfrm>
            <a:off x="3459481" y="2573973"/>
            <a:ext cx="5311140" cy="26263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MY" dirty="0"/>
          </a:p>
        </p:txBody>
      </p:sp>
      <p:sp>
        <p:nvSpPr>
          <p:cNvPr id="3" name="Picture Placeholder 2">
            <a:extLst>
              <a:ext uri="{FF2B5EF4-FFF2-40B4-BE49-F238E27FC236}">
                <a16:creationId xmlns:a16="http://schemas.microsoft.com/office/drawing/2014/main" id="{4CDDBD3A-27D0-26DD-0032-C1DE757FF013}"/>
              </a:ext>
            </a:extLst>
          </p:cNvPr>
          <p:cNvSpPr>
            <a:spLocks noGrp="1"/>
          </p:cNvSpPr>
          <p:nvPr>
            <p:ph type="pic" sz="quarter" idx="13"/>
          </p:nvPr>
        </p:nvSpPr>
        <p:spPr>
          <a:xfrm>
            <a:off x="921543" y="921703"/>
            <a:ext cx="2179339" cy="427863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69499 w 2905125"/>
              <a:gd name="connsiteY2" fmla="*/ 1330689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91271 w 2905125"/>
              <a:gd name="connsiteY2" fmla="*/ 1323432 h 4278630"/>
              <a:gd name="connsiteX3" fmla="*/ 2905125 w 2905125"/>
              <a:gd name="connsiteY3" fmla="*/ 4278630 h 4278630"/>
              <a:gd name="connsiteX4" fmla="*/ 0 w 2905125"/>
              <a:gd name="connsiteY4" fmla="*/ 4278630 h 4278630"/>
              <a:gd name="connsiteX5" fmla="*/ 0 w 2905125"/>
              <a:gd name="connsiteY5" fmla="*/ 0 h 4278630"/>
              <a:gd name="connsiteX0" fmla="*/ 0 w 2905785"/>
              <a:gd name="connsiteY0" fmla="*/ 0 h 4278630"/>
              <a:gd name="connsiteX1" fmla="*/ 2049449 w 2905785"/>
              <a:gd name="connsiteY1" fmla="*/ 0 h 4278630"/>
              <a:gd name="connsiteX2" fmla="*/ 2905785 w 2905785"/>
              <a:gd name="connsiteY2" fmla="*/ 1330689 h 4278630"/>
              <a:gd name="connsiteX3" fmla="*/ 2905125 w 2905785"/>
              <a:gd name="connsiteY3" fmla="*/ 4278630 h 4278630"/>
              <a:gd name="connsiteX4" fmla="*/ 0 w 2905785"/>
              <a:gd name="connsiteY4" fmla="*/ 4278630 h 4278630"/>
              <a:gd name="connsiteX5" fmla="*/ 0 w 2905785"/>
              <a:gd name="connsiteY5" fmla="*/ 0 h 427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5785" h="4278630">
                <a:moveTo>
                  <a:pt x="0" y="0"/>
                </a:moveTo>
                <a:lnTo>
                  <a:pt x="2049449" y="0"/>
                </a:lnTo>
                <a:lnTo>
                  <a:pt x="2905785" y="1330689"/>
                </a:lnTo>
                <a:lnTo>
                  <a:pt x="2905125" y="4278630"/>
                </a:lnTo>
                <a:lnTo>
                  <a:pt x="0" y="4278630"/>
                </a:lnTo>
                <a:lnTo>
                  <a:pt x="0" y="0"/>
                </a:lnTo>
                <a:close/>
              </a:path>
            </a:pathLst>
          </a:custGeom>
        </p:spPr>
        <p:txBody>
          <a:bodyPr/>
          <a:lstStyle/>
          <a:p>
            <a:endParaRPr lang="en-MY"/>
          </a:p>
        </p:txBody>
      </p:sp>
      <p:pic>
        <p:nvPicPr>
          <p:cNvPr id="13" name="Picture 12" descr="Logo&#10;&#10;Description automatically generated">
            <a:extLst>
              <a:ext uri="{FF2B5EF4-FFF2-40B4-BE49-F238E27FC236}">
                <a16:creationId xmlns:a16="http://schemas.microsoft.com/office/drawing/2014/main" id="{847847F8-C089-4AEF-C431-C6509AC01A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0046548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Layout_02">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D7049-D09A-FC97-5AE3-7684D9970CD2}"/>
              </a:ext>
            </a:extLst>
          </p:cNvPr>
          <p:cNvSpPr>
            <a:spLocks noGrp="1"/>
          </p:cNvSpPr>
          <p:nvPr>
            <p:ph type="title"/>
          </p:nvPr>
        </p:nvSpPr>
        <p:spPr>
          <a:xfrm>
            <a:off x="628650" y="295162"/>
            <a:ext cx="7886700" cy="1325563"/>
          </a:xfrm>
        </p:spPr>
        <p:txBody>
          <a:bodyPr/>
          <a:lstStyle>
            <a:lvl1pPr algn="ctr">
              <a:defRPr>
                <a:solidFill>
                  <a:schemeClr val="tx1">
                    <a:lumMod val="65000"/>
                    <a:lumOff val="35000"/>
                  </a:schemeClr>
                </a:solidFill>
              </a:defRPr>
            </a:lvl1pPr>
          </a:lstStyle>
          <a:p>
            <a:r>
              <a:rPr lang="en-US"/>
              <a:t>Click to edit Master title style</a:t>
            </a:r>
            <a:endParaRPr lang="en-MY"/>
          </a:p>
        </p:txBody>
      </p:sp>
      <p:sp>
        <p:nvSpPr>
          <p:cNvPr id="6" name="Footer Placeholder 5">
            <a:extLst>
              <a:ext uri="{FF2B5EF4-FFF2-40B4-BE49-F238E27FC236}">
                <a16:creationId xmlns:a16="http://schemas.microsoft.com/office/drawing/2014/main" id="{C40CA447-4B33-14A4-A8B3-A50941C7FA6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7" name="Slide Number Placeholder 6">
            <a:extLst>
              <a:ext uri="{FF2B5EF4-FFF2-40B4-BE49-F238E27FC236}">
                <a16:creationId xmlns:a16="http://schemas.microsoft.com/office/drawing/2014/main" id="{C9180811-CF70-450A-27A7-6650EC921EA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5" name="Diagonal Stripe 4">
            <a:extLst>
              <a:ext uri="{FF2B5EF4-FFF2-40B4-BE49-F238E27FC236}">
                <a16:creationId xmlns:a16="http://schemas.microsoft.com/office/drawing/2014/main" id="{8DC6A165-7707-B831-4D31-547D2097E0C0}"/>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pic>
        <p:nvPicPr>
          <p:cNvPr id="9" name="Picture 8" descr="Logo&#10;&#10;Description automatically generated">
            <a:extLst>
              <a:ext uri="{FF2B5EF4-FFF2-40B4-BE49-F238E27FC236}">
                <a16:creationId xmlns:a16="http://schemas.microsoft.com/office/drawing/2014/main" id="{7C2E61BC-4260-06A6-E9F0-F6A586DC64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892343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3"/>
          <p:cNvSpPr>
            <a:spLocks noGrp="1"/>
          </p:cNvSpPr>
          <p:nvPr>
            <p:ph type="dt" sz="half" idx="10"/>
          </p:nvPr>
        </p:nvSpPr>
        <p:spPr/>
        <p:txBody>
          <a:bodyPr/>
          <a:lstStyle>
            <a:lvl1pPr>
              <a:defRPr>
                <a:ea typeface="MS PGothic" pitchFamily="34" charset="-128"/>
              </a:defRPr>
            </a:lvl1pPr>
          </a:lstStyle>
          <a:p>
            <a:fld id="{0BE5BF12-D69E-4ABB-BEC5-A2D1731CC9BE}" type="datetimeFigureOut">
              <a:rPr lang="en-MY" altLang="en-US"/>
              <a:pPr/>
              <a:t>21/8/2024</a:t>
            </a:fld>
            <a:endParaRPr lang="en-MY" altLang="en-US"/>
          </a:p>
        </p:txBody>
      </p:sp>
      <p:sp>
        <p:nvSpPr>
          <p:cNvPr id="6"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7" name="Slide Number Placeholder 5"/>
          <p:cNvSpPr>
            <a:spLocks noGrp="1"/>
          </p:cNvSpPr>
          <p:nvPr>
            <p:ph type="sldNum" sz="quarter" idx="12"/>
          </p:nvPr>
        </p:nvSpPr>
        <p:spPr/>
        <p:txBody>
          <a:bodyPr/>
          <a:lstStyle>
            <a:lvl1pPr>
              <a:defRPr>
                <a:ea typeface="MS PGothic" pitchFamily="34" charset="-128"/>
              </a:defRPr>
            </a:lvl1pPr>
          </a:lstStyle>
          <a:p>
            <a:fld id="{586A9303-B1F0-4D08-95F9-4AAD9D300D0B}" type="slidenum">
              <a:rPr lang="en-MY" altLang="en-US"/>
              <a:pPr/>
              <a:t>‹#›</a:t>
            </a:fld>
            <a:endParaRPr lang="en-MY" altLang="en-US"/>
          </a:p>
        </p:txBody>
      </p:sp>
    </p:spTree>
    <p:extLst>
      <p:ext uri="{BB962C8B-B14F-4D97-AF65-F5344CB8AC3E}">
        <p14:creationId xmlns:p14="http://schemas.microsoft.com/office/powerpoint/2010/main" val="38540860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ayout_03">
    <p:bg>
      <p:bgPr>
        <a:solidFill>
          <a:srgbClr val="C04C4C"/>
        </a:solidFill>
        <a:effectLst/>
      </p:bgPr>
    </p:bg>
    <p:spTree>
      <p:nvGrpSpPr>
        <p:cNvPr id="1" name=""/>
        <p:cNvGrpSpPr/>
        <p:nvPr/>
      </p:nvGrpSpPr>
      <p:grpSpPr>
        <a:xfrm>
          <a:off x="0" y="0"/>
          <a:ext cx="0" cy="0"/>
          <a:chOff x="0" y="0"/>
          <a:chExt cx="0" cy="0"/>
        </a:xfrm>
      </p:grpSpPr>
      <p:sp>
        <p:nvSpPr>
          <p:cNvPr id="11" name="Freeform 88">
            <a:extLst>
              <a:ext uri="{FF2B5EF4-FFF2-40B4-BE49-F238E27FC236}">
                <a16:creationId xmlns:a16="http://schemas.microsoft.com/office/drawing/2014/main" id="{2EC006B8-36F2-B291-87A1-3D4528A9F2D9}"/>
              </a:ext>
            </a:extLst>
          </p:cNvPr>
          <p:cNvSpPr>
            <a:spLocks noEditPoints="1"/>
          </p:cNvSpPr>
          <p:nvPr userDrawn="1"/>
        </p:nvSpPr>
        <p:spPr bwMode="auto">
          <a:xfrm rot="13500000">
            <a:off x="-11383" y="4980425"/>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7" name="Footer Placeholder 6">
            <a:extLst>
              <a:ext uri="{FF2B5EF4-FFF2-40B4-BE49-F238E27FC236}">
                <a16:creationId xmlns:a16="http://schemas.microsoft.com/office/drawing/2014/main" id="{8D376308-4430-17DE-55D8-C62E713A416C}"/>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D9F87F34-3A4F-BEE8-D6A3-75E86F6048D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7" name="Rectangle 16">
            <a:extLst>
              <a:ext uri="{FF2B5EF4-FFF2-40B4-BE49-F238E27FC236}">
                <a16:creationId xmlns:a16="http://schemas.microsoft.com/office/drawing/2014/main" id="{AB1995BA-762F-0E75-164E-C2DC8E53AF1E}"/>
              </a:ext>
            </a:extLst>
          </p:cNvPr>
          <p:cNvSpPr/>
          <p:nvPr userDrawn="1"/>
        </p:nvSpPr>
        <p:spPr>
          <a:xfrm>
            <a:off x="5470072" y="0"/>
            <a:ext cx="3273878" cy="6858000"/>
          </a:xfrm>
          <a:prstGeom prst="rect">
            <a:avLst/>
          </a:prstGeom>
          <a:solidFill>
            <a:schemeClr val="bg1">
              <a:lumMod val="95000"/>
            </a:schemeClr>
          </a:solidFill>
          <a:ln>
            <a:noFill/>
          </a:ln>
          <a:effectLst>
            <a:outerShdw blurRad="431800" dist="508000" dir="7860000" algn="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19" name="Group 18">
            <a:extLst>
              <a:ext uri="{FF2B5EF4-FFF2-40B4-BE49-F238E27FC236}">
                <a16:creationId xmlns:a16="http://schemas.microsoft.com/office/drawing/2014/main" id="{A8344EBC-0EE1-6D60-DD13-A025929EB2A2}"/>
              </a:ext>
            </a:extLst>
          </p:cNvPr>
          <p:cNvGrpSpPr/>
          <p:nvPr userDrawn="1"/>
        </p:nvGrpSpPr>
        <p:grpSpPr>
          <a:xfrm rot="10800000">
            <a:off x="6876762" y="6004018"/>
            <a:ext cx="460495" cy="75107"/>
            <a:chOff x="-1587" y="4763"/>
            <a:chExt cx="300037" cy="42862"/>
          </a:xfrm>
          <a:solidFill>
            <a:srgbClr val="C04C4C"/>
          </a:solidFill>
        </p:grpSpPr>
        <p:sp>
          <p:nvSpPr>
            <p:cNvPr id="20" name="Oval 13">
              <a:extLst>
                <a:ext uri="{FF2B5EF4-FFF2-40B4-BE49-F238E27FC236}">
                  <a16:creationId xmlns:a16="http://schemas.microsoft.com/office/drawing/2014/main" id="{BCD5BC98-703E-C5F4-6A62-09FCC6A36DB8}"/>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1" name="Oval 14">
              <a:extLst>
                <a:ext uri="{FF2B5EF4-FFF2-40B4-BE49-F238E27FC236}">
                  <a16:creationId xmlns:a16="http://schemas.microsoft.com/office/drawing/2014/main" id="{ECA11C4B-3AD6-EB59-443E-E2E20B42D274}"/>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2" name="Oval 15">
              <a:extLst>
                <a:ext uri="{FF2B5EF4-FFF2-40B4-BE49-F238E27FC236}">
                  <a16:creationId xmlns:a16="http://schemas.microsoft.com/office/drawing/2014/main" id="{080E09A2-A318-7937-F507-9F4F1573C372}"/>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3" name="Oval 16">
              <a:extLst>
                <a:ext uri="{FF2B5EF4-FFF2-40B4-BE49-F238E27FC236}">
                  <a16:creationId xmlns:a16="http://schemas.microsoft.com/office/drawing/2014/main" id="{806198F1-CD00-115B-03EB-DA6337A9FA51}"/>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24" name="Title 23">
            <a:extLst>
              <a:ext uri="{FF2B5EF4-FFF2-40B4-BE49-F238E27FC236}">
                <a16:creationId xmlns:a16="http://schemas.microsoft.com/office/drawing/2014/main" id="{814EC3F6-24D4-D885-5046-3A3D68236E2E}"/>
              </a:ext>
            </a:extLst>
          </p:cNvPr>
          <p:cNvSpPr>
            <a:spLocks noGrp="1"/>
          </p:cNvSpPr>
          <p:nvPr>
            <p:ph type="title"/>
          </p:nvPr>
        </p:nvSpPr>
        <p:spPr>
          <a:xfrm>
            <a:off x="244930" y="1388383"/>
            <a:ext cx="5004707" cy="1325563"/>
          </a:xfrm>
        </p:spPr>
        <p:txBody>
          <a:bodyPr/>
          <a:lstStyle>
            <a:lvl1pPr>
              <a:defRPr>
                <a:solidFill>
                  <a:schemeClr val="bg1"/>
                </a:solidFill>
              </a:defRPr>
            </a:lvl1pPr>
          </a:lstStyle>
          <a:p>
            <a:r>
              <a:rPr lang="en-US" dirty="0"/>
              <a:t>Click to edit Master title style</a:t>
            </a:r>
            <a:endParaRPr lang="en-MY" dirty="0"/>
          </a:p>
        </p:txBody>
      </p:sp>
      <p:sp>
        <p:nvSpPr>
          <p:cNvPr id="12" name="Freeform 88">
            <a:extLst>
              <a:ext uri="{FF2B5EF4-FFF2-40B4-BE49-F238E27FC236}">
                <a16:creationId xmlns:a16="http://schemas.microsoft.com/office/drawing/2014/main" id="{FFE63D60-4033-0963-0257-340E61B3359D}"/>
              </a:ext>
            </a:extLst>
          </p:cNvPr>
          <p:cNvSpPr>
            <a:spLocks noEditPoints="1"/>
          </p:cNvSpPr>
          <p:nvPr userDrawn="1"/>
        </p:nvSpPr>
        <p:spPr bwMode="auto">
          <a:xfrm rot="16200000">
            <a:off x="2277917" y="3949642"/>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11791980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yout_04">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C5600A4-3E4E-EC47-12EA-B6310B747A8B}"/>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6" name="Rectangle 15">
            <a:extLst>
              <a:ext uri="{FF2B5EF4-FFF2-40B4-BE49-F238E27FC236}">
                <a16:creationId xmlns:a16="http://schemas.microsoft.com/office/drawing/2014/main" id="{7ABC459D-A688-50A7-E022-E57A39DF24C8}"/>
              </a:ext>
            </a:extLst>
          </p:cNvPr>
          <p:cNvSpPr/>
          <p:nvPr userDrawn="1"/>
        </p:nvSpPr>
        <p:spPr>
          <a:xfrm>
            <a:off x="547007" y="0"/>
            <a:ext cx="3214415" cy="6237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1642AE79-79E4-0073-0455-4CDA30AD8F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6954D628-8D81-1CDE-6D27-24AB85F650D6}"/>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11" name="Group 10">
            <a:extLst>
              <a:ext uri="{FF2B5EF4-FFF2-40B4-BE49-F238E27FC236}">
                <a16:creationId xmlns:a16="http://schemas.microsoft.com/office/drawing/2014/main" id="{9C2342FF-69D1-829A-9394-7FDD7C8DC0D8}"/>
              </a:ext>
            </a:extLst>
          </p:cNvPr>
          <p:cNvGrpSpPr/>
          <p:nvPr userDrawn="1"/>
        </p:nvGrpSpPr>
        <p:grpSpPr>
          <a:xfrm>
            <a:off x="1921450" y="419858"/>
            <a:ext cx="460495" cy="75107"/>
            <a:chOff x="-1587" y="4763"/>
            <a:chExt cx="300037" cy="42862"/>
          </a:xfrm>
          <a:solidFill>
            <a:srgbClr val="C04C4C"/>
          </a:solidFill>
        </p:grpSpPr>
        <p:sp>
          <p:nvSpPr>
            <p:cNvPr id="12" name="Oval 13">
              <a:extLst>
                <a:ext uri="{FF2B5EF4-FFF2-40B4-BE49-F238E27FC236}">
                  <a16:creationId xmlns:a16="http://schemas.microsoft.com/office/drawing/2014/main" id="{23262089-B548-7EB2-7E11-8E96F2D4ECA1}"/>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3" name="Oval 14">
              <a:extLst>
                <a:ext uri="{FF2B5EF4-FFF2-40B4-BE49-F238E27FC236}">
                  <a16:creationId xmlns:a16="http://schemas.microsoft.com/office/drawing/2014/main" id="{E939BD00-47B2-AF84-6481-FC6D266B933A}"/>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4" name="Oval 15">
              <a:extLst>
                <a:ext uri="{FF2B5EF4-FFF2-40B4-BE49-F238E27FC236}">
                  <a16:creationId xmlns:a16="http://schemas.microsoft.com/office/drawing/2014/main" id="{3247BFCB-8D78-A506-7B1C-F4FFA425C85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5" name="Oval 16">
              <a:extLst>
                <a:ext uri="{FF2B5EF4-FFF2-40B4-BE49-F238E27FC236}">
                  <a16:creationId xmlns:a16="http://schemas.microsoft.com/office/drawing/2014/main" id="{B4410486-EA59-BC01-71A7-DDAC2A1EA4CB}"/>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18" name="Title 17">
            <a:extLst>
              <a:ext uri="{FF2B5EF4-FFF2-40B4-BE49-F238E27FC236}">
                <a16:creationId xmlns:a16="http://schemas.microsoft.com/office/drawing/2014/main" id="{B3FE10FD-D9C0-C344-A74A-C6F10F75D789}"/>
              </a:ext>
            </a:extLst>
          </p:cNvPr>
          <p:cNvSpPr>
            <a:spLocks noGrp="1"/>
          </p:cNvSpPr>
          <p:nvPr>
            <p:ph type="title"/>
          </p:nvPr>
        </p:nvSpPr>
        <p:spPr>
          <a:xfrm>
            <a:off x="756132" y="2103438"/>
            <a:ext cx="2861787" cy="1325563"/>
          </a:xfrm>
        </p:spPr>
        <p:txBody>
          <a:bodyPr/>
          <a:lstStyle>
            <a:lvl1pPr algn="ctr">
              <a:defRPr/>
            </a:lvl1pPr>
          </a:lstStyle>
          <a:p>
            <a:r>
              <a:rPr lang="en-US"/>
              <a:t>Click to edit Master title style</a:t>
            </a:r>
            <a:endParaRPr lang="en-MY"/>
          </a:p>
        </p:txBody>
      </p:sp>
    </p:spTree>
    <p:extLst>
      <p:ext uri="{BB962C8B-B14F-4D97-AF65-F5344CB8AC3E}">
        <p14:creationId xmlns:p14="http://schemas.microsoft.com/office/powerpoint/2010/main" val="1224042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Layout_05">
    <p:bg>
      <p:bgPr>
        <a:solidFill>
          <a:srgbClr val="C04C4C"/>
        </a:solidFill>
        <a:effectLst/>
      </p:bgPr>
    </p:bg>
    <p:spTree>
      <p:nvGrpSpPr>
        <p:cNvPr id="1" name=""/>
        <p:cNvGrpSpPr/>
        <p:nvPr/>
      </p:nvGrpSpPr>
      <p:grpSpPr>
        <a:xfrm>
          <a:off x="0" y="0"/>
          <a:ext cx="0" cy="0"/>
          <a:chOff x="0" y="0"/>
          <a:chExt cx="0" cy="0"/>
        </a:xfrm>
      </p:grpSpPr>
      <p:sp>
        <p:nvSpPr>
          <p:cNvPr id="14" name="Freeform 16">
            <a:extLst>
              <a:ext uri="{FF2B5EF4-FFF2-40B4-BE49-F238E27FC236}">
                <a16:creationId xmlns:a16="http://schemas.microsoft.com/office/drawing/2014/main" id="{955C00B2-487B-35F9-EFC4-6711B63378F0}"/>
              </a:ext>
            </a:extLst>
          </p:cNvPr>
          <p:cNvSpPr>
            <a:spLocks/>
          </p:cNvSpPr>
          <p:nvPr userDrawn="1"/>
        </p:nvSpPr>
        <p:spPr bwMode="auto">
          <a:xfrm rot="10800000">
            <a:off x="8298180" y="0"/>
            <a:ext cx="845820" cy="1447800"/>
          </a:xfrm>
          <a:custGeom>
            <a:avLst/>
            <a:gdLst>
              <a:gd name="T0" fmla="*/ 1 w 343"/>
              <a:gd name="T1" fmla="*/ 0 h 344"/>
              <a:gd name="T2" fmla="*/ 343 w 343"/>
              <a:gd name="T3" fmla="*/ 343 h 344"/>
              <a:gd name="T4" fmla="*/ 43 w 343"/>
              <a:gd name="T5" fmla="*/ 344 h 344"/>
              <a:gd name="T6" fmla="*/ 0 w 343"/>
              <a:gd name="T7" fmla="*/ 301 h 344"/>
              <a:gd name="T8" fmla="*/ 1 w 343"/>
              <a:gd name="T9" fmla="*/ 0 h 344"/>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 h="10000">
                <a:moveTo>
                  <a:pt x="30" y="0"/>
                </a:moveTo>
                <a:lnTo>
                  <a:pt x="10001" y="9971"/>
                </a:lnTo>
                <a:lnTo>
                  <a:pt x="1255" y="10000"/>
                </a:lnTo>
                <a:cubicBezTo>
                  <a:pt x="-92" y="10000"/>
                  <a:pt x="1" y="9419"/>
                  <a:pt x="1" y="8750"/>
                </a:cubicBezTo>
                <a:cubicBezTo>
                  <a:pt x="11" y="5833"/>
                  <a:pt x="20" y="2917"/>
                  <a:pt x="30" y="0"/>
                </a:cubicBezTo>
                <a:close/>
              </a:path>
            </a:pathLst>
          </a:custGeom>
          <a:solidFill>
            <a:srgbClr val="C04C4C"/>
          </a:solidFill>
          <a:ln>
            <a:noFill/>
          </a:ln>
          <a:effectLst>
            <a:innerShdw blurRad="901700" dist="50800" dir="18900000">
              <a:prstClr val="black">
                <a:alpha val="3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24" name="Rectangle 23">
            <a:extLst>
              <a:ext uri="{FF2B5EF4-FFF2-40B4-BE49-F238E27FC236}">
                <a16:creationId xmlns:a16="http://schemas.microsoft.com/office/drawing/2014/main" id="{561A13B1-4FE2-47EF-C699-2F5D32C46C7B}"/>
              </a:ext>
            </a:extLst>
          </p:cNvPr>
          <p:cNvSpPr/>
          <p:nvPr userDrawn="1"/>
        </p:nvSpPr>
        <p:spPr>
          <a:xfrm>
            <a:off x="1" y="0"/>
            <a:ext cx="3861707" cy="6858000"/>
          </a:xfrm>
          <a:prstGeom prst="rect">
            <a:avLst/>
          </a:prstGeom>
          <a:solidFill>
            <a:schemeClr val="tx1">
              <a:lumMod val="75000"/>
              <a:lumOff val="25000"/>
            </a:schemeClr>
          </a:solidFill>
          <a:ln>
            <a:solidFill>
              <a:schemeClr val="tx2">
                <a:lumMod val="25000"/>
                <a:lumOff val="75000"/>
              </a:schemeClr>
            </a:solidFill>
          </a:ln>
          <a:effectLst>
            <a:outerShdw blurRad="457200" dist="215900" sx="96000" sy="96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38B5F1C4-1CE7-DD7E-48D5-4216747D32E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A6223489-9DE8-D078-A240-0B0232406F2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21" name="Title 20">
            <a:extLst>
              <a:ext uri="{FF2B5EF4-FFF2-40B4-BE49-F238E27FC236}">
                <a16:creationId xmlns:a16="http://schemas.microsoft.com/office/drawing/2014/main" id="{5B65FFBD-94D0-7BC8-3B24-CAF4FC2B7924}"/>
              </a:ext>
            </a:extLst>
          </p:cNvPr>
          <p:cNvSpPr>
            <a:spLocks noGrp="1"/>
          </p:cNvSpPr>
          <p:nvPr>
            <p:ph type="title"/>
          </p:nvPr>
        </p:nvSpPr>
        <p:spPr>
          <a:xfrm>
            <a:off x="375557" y="1286582"/>
            <a:ext cx="3126922" cy="1325563"/>
          </a:xfrm>
        </p:spPr>
        <p:txBody>
          <a:bodyPr/>
          <a:lstStyle>
            <a:lvl1pPr>
              <a:defRPr>
                <a:solidFill>
                  <a:schemeClr val="bg1"/>
                </a:solidFill>
              </a:defRPr>
            </a:lvl1pPr>
          </a:lstStyle>
          <a:p>
            <a:r>
              <a:rPr lang="en-US" dirty="0"/>
              <a:t>Click to edit Master title style</a:t>
            </a:r>
            <a:endParaRPr lang="en-MY" dirty="0"/>
          </a:p>
        </p:txBody>
      </p:sp>
      <p:sp>
        <p:nvSpPr>
          <p:cNvPr id="23" name="Picture Placeholder 22">
            <a:extLst>
              <a:ext uri="{FF2B5EF4-FFF2-40B4-BE49-F238E27FC236}">
                <a16:creationId xmlns:a16="http://schemas.microsoft.com/office/drawing/2014/main" id="{062D7562-98EB-7777-7293-CA6B3C3C6E27}"/>
              </a:ext>
            </a:extLst>
          </p:cNvPr>
          <p:cNvSpPr>
            <a:spLocks noGrp="1"/>
          </p:cNvSpPr>
          <p:nvPr>
            <p:ph type="pic" sz="quarter" idx="12"/>
          </p:nvPr>
        </p:nvSpPr>
        <p:spPr>
          <a:xfrm>
            <a:off x="6564086" y="733425"/>
            <a:ext cx="2204357" cy="2363380"/>
          </a:xfrm>
        </p:spPr>
        <p:txBody>
          <a:bodyPr/>
          <a:lstStyle/>
          <a:p>
            <a:endParaRPr lang="en-MY"/>
          </a:p>
        </p:txBody>
      </p:sp>
      <p:sp>
        <p:nvSpPr>
          <p:cNvPr id="26" name="Picture Placeholder 22">
            <a:extLst>
              <a:ext uri="{FF2B5EF4-FFF2-40B4-BE49-F238E27FC236}">
                <a16:creationId xmlns:a16="http://schemas.microsoft.com/office/drawing/2014/main" id="{B3311D2B-C82E-1CAD-A451-9734F58E57B4}"/>
              </a:ext>
            </a:extLst>
          </p:cNvPr>
          <p:cNvSpPr>
            <a:spLocks noGrp="1"/>
          </p:cNvSpPr>
          <p:nvPr>
            <p:ph type="pic" sz="quarter" idx="14"/>
          </p:nvPr>
        </p:nvSpPr>
        <p:spPr>
          <a:xfrm>
            <a:off x="4196444" y="733425"/>
            <a:ext cx="2204357" cy="2363380"/>
          </a:xfrm>
        </p:spPr>
        <p:txBody>
          <a:bodyPr/>
          <a:lstStyle/>
          <a:p>
            <a:endParaRPr lang="en-MY"/>
          </a:p>
        </p:txBody>
      </p:sp>
      <p:sp>
        <p:nvSpPr>
          <p:cNvPr id="27" name="Picture Placeholder 22">
            <a:extLst>
              <a:ext uri="{FF2B5EF4-FFF2-40B4-BE49-F238E27FC236}">
                <a16:creationId xmlns:a16="http://schemas.microsoft.com/office/drawing/2014/main" id="{74429CBD-241C-5A28-0B76-94FBEBD0C02B}"/>
              </a:ext>
            </a:extLst>
          </p:cNvPr>
          <p:cNvSpPr>
            <a:spLocks noGrp="1"/>
          </p:cNvSpPr>
          <p:nvPr>
            <p:ph type="pic" sz="quarter" idx="15"/>
          </p:nvPr>
        </p:nvSpPr>
        <p:spPr>
          <a:xfrm>
            <a:off x="6564086" y="3244668"/>
            <a:ext cx="2204357" cy="2363380"/>
          </a:xfrm>
        </p:spPr>
        <p:txBody>
          <a:bodyPr/>
          <a:lstStyle/>
          <a:p>
            <a:endParaRPr lang="en-MY"/>
          </a:p>
        </p:txBody>
      </p:sp>
      <p:sp>
        <p:nvSpPr>
          <p:cNvPr id="28" name="Picture Placeholder 22">
            <a:extLst>
              <a:ext uri="{FF2B5EF4-FFF2-40B4-BE49-F238E27FC236}">
                <a16:creationId xmlns:a16="http://schemas.microsoft.com/office/drawing/2014/main" id="{CFCC5C12-97DC-F983-E825-5420E2382DF3}"/>
              </a:ext>
            </a:extLst>
          </p:cNvPr>
          <p:cNvSpPr>
            <a:spLocks noGrp="1"/>
          </p:cNvSpPr>
          <p:nvPr>
            <p:ph type="pic" sz="quarter" idx="16"/>
          </p:nvPr>
        </p:nvSpPr>
        <p:spPr>
          <a:xfrm>
            <a:off x="4196444" y="3244668"/>
            <a:ext cx="2204357" cy="2363380"/>
          </a:xfrm>
        </p:spPr>
        <p:txBody>
          <a:bodyPr/>
          <a:lstStyle/>
          <a:p>
            <a:endParaRPr lang="en-MY"/>
          </a:p>
        </p:txBody>
      </p:sp>
      <p:pic>
        <p:nvPicPr>
          <p:cNvPr id="12" name="Picture 11" descr="Logo&#10;&#10;Description automatically generated">
            <a:extLst>
              <a:ext uri="{FF2B5EF4-FFF2-40B4-BE49-F238E27FC236}">
                <a16:creationId xmlns:a16="http://schemas.microsoft.com/office/drawing/2014/main" id="{3AA3835C-FADD-1650-B8D8-CE293B5F5BB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18737922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3368261F-6835-9486-4798-B9A07195D78C}"/>
              </a:ext>
            </a:extLst>
          </p:cNvPr>
          <p:cNvSpPr/>
          <p:nvPr userDrawn="1"/>
        </p:nvSpPr>
        <p:spPr>
          <a:xfrm rot="10800000">
            <a:off x="1569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A847E563-BFAE-519A-4A8B-22300B086917}"/>
              </a:ext>
            </a:extLst>
          </p:cNvPr>
          <p:cNvSpPr/>
          <p:nvPr userDrawn="1"/>
        </p:nvSpPr>
        <p:spPr>
          <a:xfrm rot="10800000">
            <a:off x="1571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BBFDF2C4-A780-511B-093B-368D5530493C}"/>
              </a:ext>
            </a:extLst>
          </p:cNvPr>
          <p:cNvSpPr/>
          <p:nvPr userDrawn="1"/>
        </p:nvSpPr>
        <p:spPr>
          <a:xfrm rot="10800000">
            <a:off x="1569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1E7417D1-014A-5984-58A6-AA6486BF755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40371721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blank_layout_0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A5AEAA-D9F4-2E35-437C-BA8524DF94F6}"/>
              </a:ext>
            </a:extLst>
          </p:cNvPr>
          <p:cNvSpPr/>
          <p:nvPr userDrawn="1"/>
        </p:nvSpPr>
        <p:spPr>
          <a:xfrm flipH="1">
            <a:off x="8924668" y="0"/>
            <a:ext cx="46338" cy="627723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pic>
        <p:nvPicPr>
          <p:cNvPr id="7" name="Picture 6" descr="Logo&#10;&#10;Description automatically generated">
            <a:extLst>
              <a:ext uri="{FF2B5EF4-FFF2-40B4-BE49-F238E27FC236}">
                <a16:creationId xmlns:a16="http://schemas.microsoft.com/office/drawing/2014/main" id="{B1924BF6-BCDA-9AF9-A625-9294B79A5C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3586400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46817E6-AD1A-08AC-88A5-0C62449E0C76}"/>
              </a:ext>
            </a:extLst>
          </p:cNvPr>
          <p:cNvSpPr/>
          <p:nvPr userDrawn="1"/>
        </p:nvSpPr>
        <p:spPr>
          <a:xfrm>
            <a:off x="0" y="1"/>
            <a:ext cx="9144000" cy="19376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rot="10800000" flipV="1">
            <a:off x="-4454" y="1901930"/>
            <a:ext cx="9144000" cy="3139623"/>
          </a:xfrm>
          <a:prstGeom prst="rect">
            <a:avLst/>
          </a:prstGeom>
        </p:spPr>
      </p:pic>
      <p:pic>
        <p:nvPicPr>
          <p:cNvPr id="4" name="Picture 3" descr="Logo&#10;&#10;Description automatically generated">
            <a:extLst>
              <a:ext uri="{FF2B5EF4-FFF2-40B4-BE49-F238E27FC236}">
                <a16:creationId xmlns:a16="http://schemas.microsoft.com/office/drawing/2014/main" id="{AFED6FC9-C93A-9F07-CF8D-C0E1F0B2152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0972935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yout_06">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A8456C-09BE-F772-4E09-AC8E5EFE5A98}"/>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3" name="Rectangle 12">
            <a:extLst>
              <a:ext uri="{FF2B5EF4-FFF2-40B4-BE49-F238E27FC236}">
                <a16:creationId xmlns:a16="http://schemas.microsoft.com/office/drawing/2014/main" id="{C4A970D6-E749-96E3-83B1-8B21AB192873}"/>
              </a:ext>
            </a:extLst>
          </p:cNvPr>
          <p:cNvSpPr/>
          <p:nvPr userDrawn="1"/>
        </p:nvSpPr>
        <p:spPr>
          <a:xfrm>
            <a:off x="1" y="0"/>
            <a:ext cx="3404507" cy="6126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968299B-C422-1510-F32A-0DFF889E93C4}"/>
              </a:ext>
            </a:extLst>
          </p:cNvPr>
          <p:cNvSpPr>
            <a:spLocks noGrp="1"/>
          </p:cNvSpPr>
          <p:nvPr>
            <p:ph type="title"/>
          </p:nvPr>
        </p:nvSpPr>
        <p:spPr>
          <a:xfrm>
            <a:off x="4613504" y="2766218"/>
            <a:ext cx="4367211" cy="1325563"/>
          </a:xfrm>
        </p:spPr>
        <p:txBody>
          <a:bodyPr/>
          <a:lstStyle>
            <a:lvl1pPr algn="ctr">
              <a:defRPr/>
            </a:lvl1pPr>
          </a:lstStyle>
          <a:p>
            <a:r>
              <a:rPr lang="en-US"/>
              <a:t>Click to edit Master title style</a:t>
            </a:r>
            <a:endParaRPr lang="en-MY"/>
          </a:p>
        </p:txBody>
      </p:sp>
      <p:sp>
        <p:nvSpPr>
          <p:cNvPr id="10" name="Footer Placeholder 9">
            <a:extLst>
              <a:ext uri="{FF2B5EF4-FFF2-40B4-BE49-F238E27FC236}">
                <a16:creationId xmlns:a16="http://schemas.microsoft.com/office/drawing/2014/main" id="{37270406-6097-F873-9773-CC94FA23047F}"/>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11" name="Slide Number Placeholder 10">
            <a:extLst>
              <a:ext uri="{FF2B5EF4-FFF2-40B4-BE49-F238E27FC236}">
                <a16:creationId xmlns:a16="http://schemas.microsoft.com/office/drawing/2014/main" id="{A4759327-3B5D-3BFA-5CCA-6BD5BACEAD3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9" name="Group 8">
            <a:extLst>
              <a:ext uri="{FF2B5EF4-FFF2-40B4-BE49-F238E27FC236}">
                <a16:creationId xmlns:a16="http://schemas.microsoft.com/office/drawing/2014/main" id="{CB557F9C-2B1B-1E45-919F-2CBA963082F1}"/>
              </a:ext>
            </a:extLst>
          </p:cNvPr>
          <p:cNvGrpSpPr/>
          <p:nvPr userDrawn="1"/>
        </p:nvGrpSpPr>
        <p:grpSpPr>
          <a:xfrm>
            <a:off x="435066" y="1982368"/>
            <a:ext cx="3949431" cy="2893260"/>
            <a:chOff x="-548507" y="477868"/>
            <a:chExt cx="11570449" cy="6357177"/>
          </a:xfrm>
        </p:grpSpPr>
        <p:sp>
          <p:nvSpPr>
            <p:cNvPr id="14" name="Freeform: Shape 13">
              <a:extLst>
                <a:ext uri="{FF2B5EF4-FFF2-40B4-BE49-F238E27FC236}">
                  <a16:creationId xmlns:a16="http://schemas.microsoft.com/office/drawing/2014/main" id="{6B4D37DD-77A1-3F66-1AB7-0D02A7AA0534}"/>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6" name="Freeform: Shape 15">
              <a:extLst>
                <a:ext uri="{FF2B5EF4-FFF2-40B4-BE49-F238E27FC236}">
                  <a16:creationId xmlns:a16="http://schemas.microsoft.com/office/drawing/2014/main" id="{69939251-1BCB-8F28-4AEB-3F5C698F7844}"/>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7" name="Freeform: Shape 16">
              <a:extLst>
                <a:ext uri="{FF2B5EF4-FFF2-40B4-BE49-F238E27FC236}">
                  <a16:creationId xmlns:a16="http://schemas.microsoft.com/office/drawing/2014/main" id="{76B35D63-3320-AD9B-342D-29A2461E1E9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8" name="Freeform: Shape 17">
              <a:extLst>
                <a:ext uri="{FF2B5EF4-FFF2-40B4-BE49-F238E27FC236}">
                  <a16:creationId xmlns:a16="http://schemas.microsoft.com/office/drawing/2014/main" id="{71EA1DA0-4667-A070-5433-AD3862F8F012}"/>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9" name="Freeform: Shape 18">
              <a:extLst>
                <a:ext uri="{FF2B5EF4-FFF2-40B4-BE49-F238E27FC236}">
                  <a16:creationId xmlns:a16="http://schemas.microsoft.com/office/drawing/2014/main" id="{31CCFE93-102B-5253-326B-9C14E78024FF}"/>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grpSp>
          <p:nvGrpSpPr>
            <p:cNvPr id="20" name="Group 19">
              <a:extLst>
                <a:ext uri="{FF2B5EF4-FFF2-40B4-BE49-F238E27FC236}">
                  <a16:creationId xmlns:a16="http://schemas.microsoft.com/office/drawing/2014/main" id="{9271F50C-004D-6614-9952-C20CF9F23F84}"/>
                </a:ext>
              </a:extLst>
            </p:cNvPr>
            <p:cNvGrpSpPr/>
            <p:nvPr/>
          </p:nvGrpSpPr>
          <p:grpSpPr>
            <a:xfrm>
              <a:off x="1606" y="6382978"/>
              <a:ext cx="413937" cy="115242"/>
              <a:chOff x="5955" y="6353672"/>
              <a:chExt cx="413937" cy="115242"/>
            </a:xfrm>
          </p:grpSpPr>
          <p:sp>
            <p:nvSpPr>
              <p:cNvPr id="25" name="Rectangle: Rounded Corners 24">
                <a:extLst>
                  <a:ext uri="{FF2B5EF4-FFF2-40B4-BE49-F238E27FC236}">
                    <a16:creationId xmlns:a16="http://schemas.microsoft.com/office/drawing/2014/main" id="{28837067-0E6E-EBDC-C7A8-86F4033B63D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6" name="Rectangle: Rounded Corners 25">
                <a:extLst>
                  <a:ext uri="{FF2B5EF4-FFF2-40B4-BE49-F238E27FC236}">
                    <a16:creationId xmlns:a16="http://schemas.microsoft.com/office/drawing/2014/main" id="{3AC60AB8-5AB3-8260-897B-FB410ACB3FB8}"/>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grpSp>
        <p:grpSp>
          <p:nvGrpSpPr>
            <p:cNvPr id="21" name="Group 20">
              <a:extLst>
                <a:ext uri="{FF2B5EF4-FFF2-40B4-BE49-F238E27FC236}">
                  <a16:creationId xmlns:a16="http://schemas.microsoft.com/office/drawing/2014/main" id="{4D931CFE-A63B-8125-E9D4-949B42E5C546}"/>
                </a:ext>
              </a:extLst>
            </p:cNvPr>
            <p:cNvGrpSpPr/>
            <p:nvPr/>
          </p:nvGrpSpPr>
          <p:grpSpPr>
            <a:xfrm>
              <a:off x="9855291" y="6381600"/>
              <a:ext cx="885989" cy="115242"/>
              <a:chOff x="5955" y="6353672"/>
              <a:chExt cx="413937" cy="115242"/>
            </a:xfrm>
          </p:grpSpPr>
          <p:sp>
            <p:nvSpPr>
              <p:cNvPr id="23" name="Rectangle: Rounded Corners 22">
                <a:extLst>
                  <a:ext uri="{FF2B5EF4-FFF2-40B4-BE49-F238E27FC236}">
                    <a16:creationId xmlns:a16="http://schemas.microsoft.com/office/drawing/2014/main" id="{20BC883D-1639-3A5C-4006-DBE2E6597109}"/>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4" name="Rectangle: Rounded Corners 23">
                <a:extLst>
                  <a:ext uri="{FF2B5EF4-FFF2-40B4-BE49-F238E27FC236}">
                    <a16:creationId xmlns:a16="http://schemas.microsoft.com/office/drawing/2014/main" id="{BBA29C7B-554C-081E-2135-BFC59AE98156}"/>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Poppins"/>
                  <a:ea typeface="+mn-ea"/>
                  <a:cs typeface="+mn-cs"/>
                </a:endParaRPr>
              </a:p>
            </p:txBody>
          </p:sp>
        </p:grpSp>
        <p:sp>
          <p:nvSpPr>
            <p:cNvPr id="22" name="Freeform: Shape 21">
              <a:extLst>
                <a:ext uri="{FF2B5EF4-FFF2-40B4-BE49-F238E27FC236}">
                  <a16:creationId xmlns:a16="http://schemas.microsoft.com/office/drawing/2014/main" id="{60D7FD87-F429-AB50-CEC1-95CBDAABB01E}"/>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grpSp>
      <p:pic>
        <p:nvPicPr>
          <p:cNvPr id="27" name="Picture 26" descr="Logo&#10;&#10;Description automatically generated">
            <a:extLst>
              <a:ext uri="{FF2B5EF4-FFF2-40B4-BE49-F238E27FC236}">
                <a16:creationId xmlns:a16="http://schemas.microsoft.com/office/drawing/2014/main" id="{EBD843B1-0951-A33D-BCC6-E0640022F3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5078739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8" name="Picture Placeholder 7">
            <a:extLst>
              <a:ext uri="{FF2B5EF4-FFF2-40B4-BE49-F238E27FC236}">
                <a16:creationId xmlns:a16="http://schemas.microsoft.com/office/drawing/2014/main" id="{89987F70-64EC-CA05-E8A9-766DF9840D38}"/>
              </a:ext>
            </a:extLst>
          </p:cNvPr>
          <p:cNvSpPr>
            <a:spLocks noGrp="1"/>
          </p:cNvSpPr>
          <p:nvPr>
            <p:ph type="pic" sz="quarter" idx="12"/>
          </p:nvPr>
        </p:nvSpPr>
        <p:spPr>
          <a:xfrm>
            <a:off x="1216819" y="833378"/>
            <a:ext cx="6710363" cy="4554638"/>
          </a:xfrm>
        </p:spPr>
        <p:txBody>
          <a:bodyPr/>
          <a:lstStyle/>
          <a:p>
            <a:endParaRPr lang="en-MY"/>
          </a:p>
        </p:txBody>
      </p:sp>
      <p:pic>
        <p:nvPicPr>
          <p:cNvPr id="9" name="Picture 8" descr="Logo&#10;&#10;Description automatically generated">
            <a:extLst>
              <a:ext uri="{FF2B5EF4-FFF2-40B4-BE49-F238E27FC236}">
                <a16:creationId xmlns:a16="http://schemas.microsoft.com/office/drawing/2014/main" id="{FA832A2C-2644-6658-956A-F6CDE4CFC8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32925186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rot="10800000" flipV="1">
            <a:off x="0" y="-29928"/>
            <a:ext cx="9144000" cy="3956927"/>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Rectangle 8">
            <a:extLst>
              <a:ext uri="{FF2B5EF4-FFF2-40B4-BE49-F238E27FC236}">
                <a16:creationId xmlns:a16="http://schemas.microsoft.com/office/drawing/2014/main" id="{6A28F128-2C1E-BF90-7B50-EEA520A8E0D1}"/>
              </a:ext>
            </a:extLst>
          </p:cNvPr>
          <p:cNvSpPr/>
          <p:nvPr userDrawn="1"/>
        </p:nvSpPr>
        <p:spPr>
          <a:xfrm rot="10800000">
            <a:off x="1621109" y="-29927"/>
            <a:ext cx="7518437" cy="59854"/>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AB14BB5F-78D4-C98C-F6C3-95F1B716981E}"/>
              </a:ext>
            </a:extLst>
          </p:cNvPr>
          <p:cNvSpPr/>
          <p:nvPr userDrawn="1"/>
        </p:nvSpPr>
        <p:spPr>
          <a:xfrm>
            <a:off x="1" y="-52790"/>
            <a:ext cx="3861707" cy="225287"/>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8" name="Picture 7" descr="Logo&#10;&#10;Description automatically generated">
            <a:extLst>
              <a:ext uri="{FF2B5EF4-FFF2-40B4-BE49-F238E27FC236}">
                <a16:creationId xmlns:a16="http://schemas.microsoft.com/office/drawing/2014/main" id="{456F8D6F-4FEB-ED3E-E7ED-26FDD0376D6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5409657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ayout_08">
    <p:bg>
      <p:bgPr>
        <a:solidFill>
          <a:srgbClr val="C04C4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6764FE-4266-9C28-BBAD-0C0CE59F74C2}"/>
              </a:ext>
            </a:extLst>
          </p:cNvPr>
          <p:cNvSpPr/>
          <p:nvPr userDrawn="1"/>
        </p:nvSpPr>
        <p:spPr>
          <a:xfrm>
            <a:off x="0" y="0"/>
            <a:ext cx="9144000" cy="4737100"/>
          </a:xfrm>
          <a:prstGeom prst="rect">
            <a:avLst/>
          </a:prstGeom>
          <a:solidFill>
            <a:schemeClr val="bg1"/>
          </a:solidFill>
          <a:ln>
            <a:noFill/>
          </a:ln>
          <a:effectLst>
            <a:outerShdw blurRad="254000" dist="215900" dir="5400000" sx="98000" sy="98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7" name="Title 6">
            <a:extLst>
              <a:ext uri="{FF2B5EF4-FFF2-40B4-BE49-F238E27FC236}">
                <a16:creationId xmlns:a16="http://schemas.microsoft.com/office/drawing/2014/main" id="{46D67C0D-AE8E-41E4-EB71-DE0656956001}"/>
              </a:ext>
            </a:extLst>
          </p:cNvPr>
          <p:cNvSpPr>
            <a:spLocks noGrp="1"/>
          </p:cNvSpPr>
          <p:nvPr>
            <p:ph type="title"/>
          </p:nvPr>
        </p:nvSpPr>
        <p:spPr/>
        <p:txBody>
          <a:bodyPr/>
          <a:lstStyle/>
          <a:p>
            <a:r>
              <a:rPr lang="en-US"/>
              <a:t>Click to edit Master title style</a:t>
            </a:r>
            <a:endParaRPr lang="en-MY"/>
          </a:p>
        </p:txBody>
      </p:sp>
      <p:pic>
        <p:nvPicPr>
          <p:cNvPr id="9" name="Picture 8" descr="Logo&#10;&#10;Description automatically generated">
            <a:extLst>
              <a:ext uri="{FF2B5EF4-FFF2-40B4-BE49-F238E27FC236}">
                <a16:creationId xmlns:a16="http://schemas.microsoft.com/office/drawing/2014/main" id="{C938784C-798A-313F-6BDD-2EEF86FBF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4131508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3"/>
          <p:cNvSpPr>
            <a:spLocks noGrp="1"/>
          </p:cNvSpPr>
          <p:nvPr>
            <p:ph type="dt" sz="half" idx="10"/>
          </p:nvPr>
        </p:nvSpPr>
        <p:spPr/>
        <p:txBody>
          <a:bodyPr/>
          <a:lstStyle>
            <a:lvl1pPr>
              <a:defRPr>
                <a:ea typeface="MS PGothic" pitchFamily="34" charset="-128"/>
              </a:defRPr>
            </a:lvl1pPr>
          </a:lstStyle>
          <a:p>
            <a:fld id="{8A3A2B3D-D6D0-4B88-B256-C0F949819A0D}" type="datetimeFigureOut">
              <a:rPr lang="en-MY" altLang="en-US"/>
              <a:pPr/>
              <a:t>21/8/2024</a:t>
            </a:fld>
            <a:endParaRPr lang="en-MY" altLang="en-US"/>
          </a:p>
        </p:txBody>
      </p:sp>
      <p:sp>
        <p:nvSpPr>
          <p:cNvPr id="8"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9" name="Slide Number Placeholder 5"/>
          <p:cNvSpPr>
            <a:spLocks noGrp="1"/>
          </p:cNvSpPr>
          <p:nvPr>
            <p:ph type="sldNum" sz="quarter" idx="12"/>
          </p:nvPr>
        </p:nvSpPr>
        <p:spPr/>
        <p:txBody>
          <a:bodyPr/>
          <a:lstStyle>
            <a:lvl1pPr>
              <a:defRPr>
                <a:ea typeface="MS PGothic" pitchFamily="34" charset="-128"/>
              </a:defRPr>
            </a:lvl1pPr>
          </a:lstStyle>
          <a:p>
            <a:fld id="{C13E61BA-95AD-406E-AD70-F4690987281F}" type="slidenum">
              <a:rPr lang="en-MY" altLang="en-US"/>
              <a:pPr/>
              <a:t>‹#›</a:t>
            </a:fld>
            <a:endParaRPr lang="en-MY" altLang="en-US"/>
          </a:p>
        </p:txBody>
      </p:sp>
    </p:spTree>
    <p:extLst>
      <p:ext uri="{BB962C8B-B14F-4D97-AF65-F5344CB8AC3E}">
        <p14:creationId xmlns:p14="http://schemas.microsoft.com/office/powerpoint/2010/main" val="11560006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ayout_09">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A40B45C3-8E81-6BAE-010D-9B6CD2D5622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DA03FB80-B1FC-DDFA-448B-BCE958EA32DE}"/>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0" name="Title 9">
            <a:extLst>
              <a:ext uri="{FF2B5EF4-FFF2-40B4-BE49-F238E27FC236}">
                <a16:creationId xmlns:a16="http://schemas.microsoft.com/office/drawing/2014/main" id="{A81EEF20-E6C8-6C8E-7FE9-279D53479B22}"/>
              </a:ext>
            </a:extLst>
          </p:cNvPr>
          <p:cNvSpPr>
            <a:spLocks noGrp="1"/>
          </p:cNvSpPr>
          <p:nvPr>
            <p:ph type="title"/>
          </p:nvPr>
        </p:nvSpPr>
        <p:spPr/>
        <p:txBody>
          <a:bodyPr/>
          <a:lstStyle/>
          <a:p>
            <a:r>
              <a:rPr lang="en-US"/>
              <a:t>Click to edit Master title style</a:t>
            </a:r>
            <a:endParaRPr lang="en-MY"/>
          </a:p>
        </p:txBody>
      </p:sp>
      <p:sp>
        <p:nvSpPr>
          <p:cNvPr id="12" name="Picture Placeholder 11">
            <a:extLst>
              <a:ext uri="{FF2B5EF4-FFF2-40B4-BE49-F238E27FC236}">
                <a16:creationId xmlns:a16="http://schemas.microsoft.com/office/drawing/2014/main" id="{066CCFD3-9BC4-D4C1-9392-EA327203EA89}"/>
              </a:ext>
            </a:extLst>
          </p:cNvPr>
          <p:cNvSpPr>
            <a:spLocks noGrp="1"/>
          </p:cNvSpPr>
          <p:nvPr>
            <p:ph type="pic" sz="quarter" idx="12"/>
          </p:nvPr>
        </p:nvSpPr>
        <p:spPr>
          <a:xfrm>
            <a:off x="628650" y="1863726"/>
            <a:ext cx="2400300" cy="2939769"/>
          </a:xfrm>
        </p:spPr>
        <p:txBody>
          <a:bodyPr/>
          <a:lstStyle/>
          <a:p>
            <a:endParaRPr lang="en-MY"/>
          </a:p>
        </p:txBody>
      </p:sp>
      <p:sp>
        <p:nvSpPr>
          <p:cNvPr id="14" name="Picture Placeholder 13">
            <a:extLst>
              <a:ext uri="{FF2B5EF4-FFF2-40B4-BE49-F238E27FC236}">
                <a16:creationId xmlns:a16="http://schemas.microsoft.com/office/drawing/2014/main" id="{5EFB77A9-6E81-95F5-77AD-E75BB87A5A77}"/>
              </a:ext>
            </a:extLst>
          </p:cNvPr>
          <p:cNvSpPr>
            <a:spLocks noGrp="1"/>
          </p:cNvSpPr>
          <p:nvPr>
            <p:ph type="pic" sz="quarter" idx="13"/>
          </p:nvPr>
        </p:nvSpPr>
        <p:spPr>
          <a:xfrm>
            <a:off x="3371850" y="1863726"/>
            <a:ext cx="2400300" cy="2939769"/>
          </a:xfrm>
        </p:spPr>
        <p:txBody>
          <a:bodyPr/>
          <a:lstStyle/>
          <a:p>
            <a:endParaRPr lang="en-MY"/>
          </a:p>
        </p:txBody>
      </p:sp>
      <p:sp>
        <p:nvSpPr>
          <p:cNvPr id="16" name="Picture Placeholder 15">
            <a:extLst>
              <a:ext uri="{FF2B5EF4-FFF2-40B4-BE49-F238E27FC236}">
                <a16:creationId xmlns:a16="http://schemas.microsoft.com/office/drawing/2014/main" id="{439127F8-03DB-5D0F-A98C-B82B076E4B38}"/>
              </a:ext>
            </a:extLst>
          </p:cNvPr>
          <p:cNvSpPr>
            <a:spLocks noGrp="1"/>
          </p:cNvSpPr>
          <p:nvPr>
            <p:ph type="pic" sz="quarter" idx="14"/>
          </p:nvPr>
        </p:nvSpPr>
        <p:spPr>
          <a:xfrm>
            <a:off x="6119044" y="1863726"/>
            <a:ext cx="2400300" cy="2939769"/>
          </a:xfrm>
        </p:spPr>
        <p:txBody>
          <a:bodyPr/>
          <a:lstStyle/>
          <a:p>
            <a:endParaRPr lang="en-MY"/>
          </a:p>
        </p:txBody>
      </p:sp>
      <p:pic>
        <p:nvPicPr>
          <p:cNvPr id="11" name="Picture 10" descr="Logo&#10;&#10;Description automatically generated">
            <a:extLst>
              <a:ext uri="{FF2B5EF4-FFF2-40B4-BE49-F238E27FC236}">
                <a16:creationId xmlns:a16="http://schemas.microsoft.com/office/drawing/2014/main" id="{99728D72-5D76-DC8D-B044-63CA42649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32962276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ayout_10">
    <p:bg>
      <p:bgPr>
        <a:solidFill>
          <a:schemeClr val="bg1">
            <a:alpha val="37000"/>
          </a:schemeClr>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CEC78F-2030-F657-D94C-EC9916E70239}"/>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8" name="Footer Placeholder 7">
            <a:extLst>
              <a:ext uri="{FF2B5EF4-FFF2-40B4-BE49-F238E27FC236}">
                <a16:creationId xmlns:a16="http://schemas.microsoft.com/office/drawing/2014/main" id="{1D72305A-2320-94A9-D78D-83FAEFAD6021}"/>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F1A13F7E-A796-3E64-A559-FCC5922DB727}"/>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5" name="Picture Placeholder 14">
            <a:extLst>
              <a:ext uri="{FF2B5EF4-FFF2-40B4-BE49-F238E27FC236}">
                <a16:creationId xmlns:a16="http://schemas.microsoft.com/office/drawing/2014/main" id="{1F9FC79A-20DE-55EB-11E3-BAD01F6F979A}"/>
              </a:ext>
            </a:extLst>
          </p:cNvPr>
          <p:cNvSpPr>
            <a:spLocks noGrp="1"/>
          </p:cNvSpPr>
          <p:nvPr>
            <p:ph type="pic" sz="quarter" idx="12"/>
          </p:nvPr>
        </p:nvSpPr>
        <p:spPr>
          <a:xfrm>
            <a:off x="0" y="1"/>
            <a:ext cx="1666875" cy="2036763"/>
          </a:xfrm>
        </p:spPr>
        <p:txBody>
          <a:bodyPr/>
          <a:lstStyle/>
          <a:p>
            <a:endParaRPr lang="en-MY"/>
          </a:p>
        </p:txBody>
      </p:sp>
      <p:sp>
        <p:nvSpPr>
          <p:cNvPr id="17" name="Picture Placeholder 16">
            <a:extLst>
              <a:ext uri="{FF2B5EF4-FFF2-40B4-BE49-F238E27FC236}">
                <a16:creationId xmlns:a16="http://schemas.microsoft.com/office/drawing/2014/main" id="{37AC4A9C-BE82-674B-5A73-6F2F8CA14FAD}"/>
              </a:ext>
            </a:extLst>
          </p:cNvPr>
          <p:cNvSpPr>
            <a:spLocks noGrp="1"/>
          </p:cNvSpPr>
          <p:nvPr>
            <p:ph type="pic" sz="quarter" idx="13"/>
          </p:nvPr>
        </p:nvSpPr>
        <p:spPr>
          <a:xfrm>
            <a:off x="1666650" y="2048339"/>
            <a:ext cx="1666875" cy="2036763"/>
          </a:xfrm>
        </p:spPr>
        <p:txBody>
          <a:bodyPr/>
          <a:lstStyle/>
          <a:p>
            <a:endParaRPr lang="en-MY"/>
          </a:p>
        </p:txBody>
      </p:sp>
      <p:sp>
        <p:nvSpPr>
          <p:cNvPr id="19" name="Picture Placeholder 18">
            <a:extLst>
              <a:ext uri="{FF2B5EF4-FFF2-40B4-BE49-F238E27FC236}">
                <a16:creationId xmlns:a16="http://schemas.microsoft.com/office/drawing/2014/main" id="{FA81B629-0F07-B59C-0408-FD208CA15356}"/>
              </a:ext>
            </a:extLst>
          </p:cNvPr>
          <p:cNvSpPr>
            <a:spLocks noGrp="1"/>
          </p:cNvSpPr>
          <p:nvPr>
            <p:ph type="pic" sz="quarter" idx="14"/>
          </p:nvPr>
        </p:nvSpPr>
        <p:spPr>
          <a:xfrm>
            <a:off x="0" y="4096676"/>
            <a:ext cx="1666875" cy="2036762"/>
          </a:xfrm>
        </p:spPr>
        <p:txBody>
          <a:bodyPr/>
          <a:lstStyle/>
          <a:p>
            <a:endParaRPr lang="en-MY"/>
          </a:p>
        </p:txBody>
      </p:sp>
      <p:sp>
        <p:nvSpPr>
          <p:cNvPr id="20" name="Title 19">
            <a:extLst>
              <a:ext uri="{FF2B5EF4-FFF2-40B4-BE49-F238E27FC236}">
                <a16:creationId xmlns:a16="http://schemas.microsoft.com/office/drawing/2014/main" id="{1C049FB6-D146-812F-7363-6D35184CA511}"/>
              </a:ext>
            </a:extLst>
          </p:cNvPr>
          <p:cNvSpPr>
            <a:spLocks noGrp="1"/>
          </p:cNvSpPr>
          <p:nvPr>
            <p:ph type="title"/>
          </p:nvPr>
        </p:nvSpPr>
        <p:spPr>
          <a:xfrm>
            <a:off x="4027990" y="355600"/>
            <a:ext cx="4982178" cy="1325563"/>
          </a:xfrm>
        </p:spPr>
        <p:txBody>
          <a:bodyPr/>
          <a:lstStyle/>
          <a:p>
            <a:r>
              <a:rPr lang="en-US"/>
              <a:t>Click to edit Master title style</a:t>
            </a:r>
            <a:endParaRPr lang="en-MY"/>
          </a:p>
        </p:txBody>
      </p:sp>
      <p:sp>
        <p:nvSpPr>
          <p:cNvPr id="21" name="Rectangle 20">
            <a:extLst>
              <a:ext uri="{FF2B5EF4-FFF2-40B4-BE49-F238E27FC236}">
                <a16:creationId xmlns:a16="http://schemas.microsoft.com/office/drawing/2014/main" id="{BF6C5D5C-CDCC-C784-973F-88390D45C53B}"/>
              </a:ext>
            </a:extLst>
          </p:cNvPr>
          <p:cNvSpPr/>
          <p:nvPr userDrawn="1"/>
        </p:nvSpPr>
        <p:spPr>
          <a:xfrm rot="10800000">
            <a:off x="1675556" y="7088"/>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2" name="Rectangle 21">
            <a:extLst>
              <a:ext uri="{FF2B5EF4-FFF2-40B4-BE49-F238E27FC236}">
                <a16:creationId xmlns:a16="http://schemas.microsoft.com/office/drawing/2014/main" id="{ADFD5EF8-AC54-E00C-8C75-712DD23935AA}"/>
              </a:ext>
            </a:extLst>
          </p:cNvPr>
          <p:cNvSpPr/>
          <p:nvPr userDrawn="1"/>
        </p:nvSpPr>
        <p:spPr>
          <a:xfrm rot="10800000">
            <a:off x="0" y="2048637"/>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3" name="Rectangle 22">
            <a:extLst>
              <a:ext uri="{FF2B5EF4-FFF2-40B4-BE49-F238E27FC236}">
                <a16:creationId xmlns:a16="http://schemas.microsoft.com/office/drawing/2014/main" id="{493DF42E-2BE3-EBA6-205B-2A8268FF878D}"/>
              </a:ext>
            </a:extLst>
          </p:cNvPr>
          <p:cNvSpPr/>
          <p:nvPr userDrawn="1"/>
        </p:nvSpPr>
        <p:spPr>
          <a:xfrm rot="10800000">
            <a:off x="1678922" y="4096676"/>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46EDB3BB-164A-CD1A-BF26-D10A4E43D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6424542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Layout_11">
    <p:bg>
      <p:bgPr>
        <a:solidFill>
          <a:schemeClr val="bg1">
            <a:alpha val="34000"/>
          </a:schemeClr>
        </a:solidFill>
        <a:effectLst/>
      </p:bgPr>
    </p:bg>
    <p:spTree>
      <p:nvGrpSpPr>
        <p:cNvPr id="1" name=""/>
        <p:cNvGrpSpPr/>
        <p:nvPr/>
      </p:nvGrpSpPr>
      <p:grpSpPr>
        <a:xfrm>
          <a:off x="0" y="0"/>
          <a:ext cx="0" cy="0"/>
          <a:chOff x="0" y="0"/>
          <a:chExt cx="0" cy="0"/>
        </a:xfrm>
      </p:grpSpPr>
      <p:sp>
        <p:nvSpPr>
          <p:cNvPr id="406" name="Rectangle 402">
            <a:extLst>
              <a:ext uri="{FF2B5EF4-FFF2-40B4-BE49-F238E27FC236}">
                <a16:creationId xmlns:a16="http://schemas.microsoft.com/office/drawing/2014/main" id="{20B52243-B80A-3445-8806-0BE94A96B286}"/>
              </a:ext>
            </a:extLst>
          </p:cNvPr>
          <p:cNvSpPr/>
          <p:nvPr userDrawn="1"/>
        </p:nvSpPr>
        <p:spPr>
          <a:xfrm rot="10800000">
            <a:off x="-20204" y="-20387"/>
            <a:ext cx="4052081" cy="6014786"/>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 name="connsiteX0" fmla="*/ 2921000 w 5359400"/>
              <a:gd name="connsiteY0" fmla="*/ 12700 h 6007101"/>
              <a:gd name="connsiteX1" fmla="*/ 4953000 w 5359400"/>
              <a:gd name="connsiteY1" fmla="*/ 0 h 6007101"/>
              <a:gd name="connsiteX2" fmla="*/ 5359400 w 5359400"/>
              <a:gd name="connsiteY2" fmla="*/ 6007101 h 6007101"/>
              <a:gd name="connsiteX3" fmla="*/ 0 w 5359400"/>
              <a:gd name="connsiteY3" fmla="*/ 6007101 h 6007101"/>
              <a:gd name="connsiteX4" fmla="*/ 2921000 w 5359400"/>
              <a:gd name="connsiteY4" fmla="*/ 12700 h 6007101"/>
              <a:gd name="connsiteX0" fmla="*/ 2921000 w 5384800"/>
              <a:gd name="connsiteY0" fmla="*/ 0 h 5994401"/>
              <a:gd name="connsiteX1" fmla="*/ 5384800 w 5384800"/>
              <a:gd name="connsiteY1" fmla="*/ 0 h 5994401"/>
              <a:gd name="connsiteX2" fmla="*/ 5359400 w 5384800"/>
              <a:gd name="connsiteY2" fmla="*/ 5994401 h 5994401"/>
              <a:gd name="connsiteX3" fmla="*/ 0 w 5384800"/>
              <a:gd name="connsiteY3" fmla="*/ 5994401 h 5994401"/>
              <a:gd name="connsiteX4" fmla="*/ 2921000 w 5384800"/>
              <a:gd name="connsiteY4" fmla="*/ 0 h 5994401"/>
              <a:gd name="connsiteX0" fmla="*/ 2921000 w 5384800"/>
              <a:gd name="connsiteY0" fmla="*/ 0 h 6002085"/>
              <a:gd name="connsiteX1" fmla="*/ 5384800 w 5384800"/>
              <a:gd name="connsiteY1" fmla="*/ 0 h 6002085"/>
              <a:gd name="connsiteX2" fmla="*/ 5305612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899735 w 5384800"/>
              <a:gd name="connsiteY0" fmla="*/ 7074 h 6002085"/>
              <a:gd name="connsiteX1" fmla="*/ 5384800 w 5384800"/>
              <a:gd name="connsiteY1" fmla="*/ 0 h 6002085"/>
              <a:gd name="connsiteX2" fmla="*/ 5374768 w 5384800"/>
              <a:gd name="connsiteY2" fmla="*/ 6002085 h 6002085"/>
              <a:gd name="connsiteX3" fmla="*/ 0 w 5384800"/>
              <a:gd name="connsiteY3" fmla="*/ 5994401 h 6002085"/>
              <a:gd name="connsiteX4" fmla="*/ 2899735 w 5384800"/>
              <a:gd name="connsiteY4" fmla="*/ 7074 h 6002085"/>
              <a:gd name="connsiteX0" fmla="*/ 2899735 w 5391888"/>
              <a:gd name="connsiteY0" fmla="*/ 7074 h 6002085"/>
              <a:gd name="connsiteX1" fmla="*/ 5391888 w 5391888"/>
              <a:gd name="connsiteY1" fmla="*/ 0 h 6002085"/>
              <a:gd name="connsiteX2" fmla="*/ 5374768 w 5391888"/>
              <a:gd name="connsiteY2" fmla="*/ 6002085 h 6002085"/>
              <a:gd name="connsiteX3" fmla="*/ 0 w 5391888"/>
              <a:gd name="connsiteY3" fmla="*/ 5994401 h 6002085"/>
              <a:gd name="connsiteX4" fmla="*/ 2899735 w 5391888"/>
              <a:gd name="connsiteY4" fmla="*/ 7074 h 6002085"/>
              <a:gd name="connsiteX0" fmla="*/ 2910621 w 5402774"/>
              <a:gd name="connsiteY0" fmla="*/ 7074 h 6002085"/>
              <a:gd name="connsiteX1" fmla="*/ 5402774 w 5402774"/>
              <a:gd name="connsiteY1" fmla="*/ 0 h 6002085"/>
              <a:gd name="connsiteX2" fmla="*/ 5385654 w 5402774"/>
              <a:gd name="connsiteY2" fmla="*/ 6002085 h 6002085"/>
              <a:gd name="connsiteX3" fmla="*/ 0 w 5402774"/>
              <a:gd name="connsiteY3" fmla="*/ 5983539 h 6002085"/>
              <a:gd name="connsiteX4" fmla="*/ 2910621 w 5402774"/>
              <a:gd name="connsiteY4" fmla="*/ 7074 h 6002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2774" h="6002085">
                <a:moveTo>
                  <a:pt x="2910621" y="7074"/>
                </a:moveTo>
                <a:lnTo>
                  <a:pt x="5402774" y="0"/>
                </a:lnTo>
                <a:cubicBezTo>
                  <a:pt x="5397067" y="2000695"/>
                  <a:pt x="5391361" y="4001390"/>
                  <a:pt x="5385654" y="6002085"/>
                </a:cubicBezTo>
                <a:lnTo>
                  <a:pt x="0" y="5983539"/>
                </a:lnTo>
                <a:lnTo>
                  <a:pt x="2910621" y="7074"/>
                </a:lnTo>
                <a:close/>
              </a:path>
            </a:pathLst>
          </a:custGeom>
          <a:gradFill flip="none" rotWithShape="1">
            <a:gsLst>
              <a:gs pos="92697">
                <a:schemeClr val="tx2">
                  <a:lumMod val="90000"/>
                  <a:lumOff val="10000"/>
                </a:schemeClr>
              </a:gs>
              <a:gs pos="0">
                <a:schemeClr val="tx2">
                  <a:lumMod val="90000"/>
                  <a:lumOff val="10000"/>
                </a:schemeClr>
              </a:gs>
              <a:gs pos="0">
                <a:schemeClr val="tx2">
                  <a:lumMod val="90000"/>
                  <a:lumOff val="10000"/>
                </a:schemeClr>
              </a:gs>
              <a:gs pos="0">
                <a:schemeClr val="tx2">
                  <a:lumMod val="75000"/>
                  <a:lumOff val="25000"/>
                </a:schemeClr>
              </a:gs>
              <a:gs pos="0">
                <a:schemeClr val="tx1">
                  <a:lumMod val="50000"/>
                  <a:lumOff val="50000"/>
                </a:schemeClr>
              </a:gs>
            </a:gsLst>
            <a:lin ang="5400000" scaled="1"/>
            <a:tileRect/>
          </a:gra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A9964C8-A175-D7AF-3FA4-B94E39C6FA6A}"/>
              </a:ext>
            </a:extLst>
          </p:cNvPr>
          <p:cNvSpPr>
            <a:spLocks noGrp="1"/>
          </p:cNvSpPr>
          <p:nvPr>
            <p:ph type="title"/>
          </p:nvPr>
        </p:nvSpPr>
        <p:spPr>
          <a:xfrm>
            <a:off x="3883232" y="863601"/>
            <a:ext cx="4951807" cy="1325563"/>
          </a:xfrm>
        </p:spPr>
        <p:txBody>
          <a:bodyPr/>
          <a:lstStyle>
            <a:lvl1pPr algn="l">
              <a:defRPr/>
            </a:lvl1pPr>
          </a:lstStyle>
          <a:p>
            <a:r>
              <a:rPr lang="en-US"/>
              <a:t>Click to edit Master title style</a:t>
            </a:r>
            <a:endParaRPr lang="en-MY"/>
          </a:p>
        </p:txBody>
      </p:sp>
      <p:sp>
        <p:nvSpPr>
          <p:cNvPr id="7" name="Footer Placeholder 6">
            <a:extLst>
              <a:ext uri="{FF2B5EF4-FFF2-40B4-BE49-F238E27FC236}">
                <a16:creationId xmlns:a16="http://schemas.microsoft.com/office/drawing/2014/main" id="{218BB686-D3F9-1D8F-D64E-90E02ADE7149}"/>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6920BB4C-A1BB-9467-1FED-1640114B7ECB}"/>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403" name="Rectangle 402">
            <a:extLst>
              <a:ext uri="{FF2B5EF4-FFF2-40B4-BE49-F238E27FC236}">
                <a16:creationId xmlns:a16="http://schemas.microsoft.com/office/drawing/2014/main" id="{6A000B49-9D64-40CD-6D5C-B6D3C3A05783}"/>
              </a:ext>
            </a:extLst>
          </p:cNvPr>
          <p:cNvSpPr/>
          <p:nvPr userDrawn="1"/>
        </p:nvSpPr>
        <p:spPr>
          <a:xfrm rot="10800000">
            <a:off x="442313" y="-12702"/>
            <a:ext cx="3714750" cy="6007101"/>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rgbClr val="C04C4C"/>
          </a:soli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407" name="Group 406">
            <a:extLst>
              <a:ext uri="{FF2B5EF4-FFF2-40B4-BE49-F238E27FC236}">
                <a16:creationId xmlns:a16="http://schemas.microsoft.com/office/drawing/2014/main" id="{E3D9D7C3-250B-C66B-DB51-0E6C7E10BD02}"/>
              </a:ext>
            </a:extLst>
          </p:cNvPr>
          <p:cNvGrpSpPr/>
          <p:nvPr userDrawn="1"/>
        </p:nvGrpSpPr>
        <p:grpSpPr>
          <a:xfrm>
            <a:off x="1075333" y="5528222"/>
            <a:ext cx="460495" cy="75107"/>
            <a:chOff x="-1587" y="4763"/>
            <a:chExt cx="300037" cy="42862"/>
          </a:xfrm>
          <a:solidFill>
            <a:schemeClr val="bg1"/>
          </a:solidFill>
        </p:grpSpPr>
        <p:sp>
          <p:nvSpPr>
            <p:cNvPr id="408" name="Oval 13">
              <a:extLst>
                <a:ext uri="{FF2B5EF4-FFF2-40B4-BE49-F238E27FC236}">
                  <a16:creationId xmlns:a16="http://schemas.microsoft.com/office/drawing/2014/main" id="{EFF050FE-D3FD-BAE4-B33F-FCD8ABD26715}"/>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09" name="Oval 14">
              <a:extLst>
                <a:ext uri="{FF2B5EF4-FFF2-40B4-BE49-F238E27FC236}">
                  <a16:creationId xmlns:a16="http://schemas.microsoft.com/office/drawing/2014/main" id="{87630A76-4060-4BB0-EF18-A53082D0D8A0}"/>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0" name="Oval 15">
              <a:extLst>
                <a:ext uri="{FF2B5EF4-FFF2-40B4-BE49-F238E27FC236}">
                  <a16:creationId xmlns:a16="http://schemas.microsoft.com/office/drawing/2014/main" id="{46B2C827-42B9-DBEC-F22A-F17CC0C8A77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1" name="Oval 16">
              <a:extLst>
                <a:ext uri="{FF2B5EF4-FFF2-40B4-BE49-F238E27FC236}">
                  <a16:creationId xmlns:a16="http://schemas.microsoft.com/office/drawing/2014/main" id="{B59EBCEA-4042-970A-98AD-2F36CD31C175}"/>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412" name="Rectangle 402">
            <a:extLst>
              <a:ext uri="{FF2B5EF4-FFF2-40B4-BE49-F238E27FC236}">
                <a16:creationId xmlns:a16="http://schemas.microsoft.com/office/drawing/2014/main" id="{673165B6-3265-E64F-D897-23F76C1FB9DB}"/>
              </a:ext>
            </a:extLst>
          </p:cNvPr>
          <p:cNvSpPr/>
          <p:nvPr userDrawn="1"/>
        </p:nvSpPr>
        <p:spPr>
          <a:xfrm rot="10800000">
            <a:off x="1673906" y="4927332"/>
            <a:ext cx="862728" cy="1395112"/>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4" name="Picture Placeholder 2">
            <a:extLst>
              <a:ext uri="{FF2B5EF4-FFF2-40B4-BE49-F238E27FC236}">
                <a16:creationId xmlns:a16="http://schemas.microsoft.com/office/drawing/2014/main" id="{ED6BC3D2-2522-41DF-7A30-2E8260076555}"/>
              </a:ext>
            </a:extLst>
          </p:cNvPr>
          <p:cNvSpPr>
            <a:spLocks noGrp="1"/>
          </p:cNvSpPr>
          <p:nvPr>
            <p:ph type="pic" sz="quarter" idx="13"/>
          </p:nvPr>
        </p:nvSpPr>
        <p:spPr>
          <a:xfrm>
            <a:off x="51499" y="921703"/>
            <a:ext cx="3344601" cy="4278630"/>
          </a:xfrm>
          <a:custGeom>
            <a:avLst/>
            <a:gdLst>
              <a:gd name="connsiteX0" fmla="*/ 0 w 2905125"/>
              <a:gd name="connsiteY0" fmla="*/ 4278630 h 4278630"/>
              <a:gd name="connsiteX1" fmla="*/ 1053834 w 2905125"/>
              <a:gd name="connsiteY1" fmla="*/ 0 h 4278630"/>
              <a:gd name="connsiteX2" fmla="*/ 2905125 w 2905125"/>
              <a:gd name="connsiteY2" fmla="*/ 0 h 4278630"/>
              <a:gd name="connsiteX3" fmla="*/ 1851291 w 2905125"/>
              <a:gd name="connsiteY3" fmla="*/ 4278630 h 4278630"/>
              <a:gd name="connsiteX4" fmla="*/ 0 w 2905125"/>
              <a:gd name="connsiteY4" fmla="*/ 4278630 h 4278630"/>
              <a:gd name="connsiteX0" fmla="*/ 0 w 4065185"/>
              <a:gd name="connsiteY0" fmla="*/ 4278630 h 4278630"/>
              <a:gd name="connsiteX1" fmla="*/ 2213894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2432510 w 4065185"/>
              <a:gd name="connsiteY3" fmla="*/ 4270241 h 4278630"/>
              <a:gd name="connsiteX4" fmla="*/ 0 w 4065185"/>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375578"/>
              <a:gd name="connsiteY0" fmla="*/ 4278630 h 4278630"/>
              <a:gd name="connsiteX1" fmla="*/ 997490 w 4375578"/>
              <a:gd name="connsiteY1" fmla="*/ 0 h 4278630"/>
              <a:gd name="connsiteX2" fmla="*/ 4375578 w 4375578"/>
              <a:gd name="connsiteY2" fmla="*/ 8389 h 4278630"/>
              <a:gd name="connsiteX3" fmla="*/ 2432510 w 4375578"/>
              <a:gd name="connsiteY3" fmla="*/ 4270241 h 4278630"/>
              <a:gd name="connsiteX4" fmla="*/ 0 w 4375578"/>
              <a:gd name="connsiteY4" fmla="*/ 4278630 h 4278630"/>
              <a:gd name="connsiteX0" fmla="*/ 0 w 4459468"/>
              <a:gd name="connsiteY0" fmla="*/ 4278630 h 4278630"/>
              <a:gd name="connsiteX1" fmla="*/ 997490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 name="connsiteX0" fmla="*/ 0 w 4459468"/>
              <a:gd name="connsiteY0" fmla="*/ 4278630 h 4278630"/>
              <a:gd name="connsiteX1" fmla="*/ 2130004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9468" h="4278630">
                <a:moveTo>
                  <a:pt x="0" y="4278630"/>
                </a:moveTo>
                <a:lnTo>
                  <a:pt x="2130004" y="0"/>
                </a:lnTo>
                <a:lnTo>
                  <a:pt x="4459468" y="0"/>
                </a:lnTo>
                <a:lnTo>
                  <a:pt x="2432510" y="4270241"/>
                </a:lnTo>
                <a:lnTo>
                  <a:pt x="0" y="4278630"/>
                </a:lnTo>
                <a:close/>
              </a:path>
            </a:pathLst>
          </a:custGeom>
        </p:spPr>
        <p:txBody>
          <a:bodyPr/>
          <a:lstStyle/>
          <a:p>
            <a:endParaRPr lang="en-MY"/>
          </a:p>
        </p:txBody>
      </p:sp>
      <p:pic>
        <p:nvPicPr>
          <p:cNvPr id="15" name="Picture 14" descr="Logo&#10;&#10;Description automatically generated">
            <a:extLst>
              <a:ext uri="{FF2B5EF4-FFF2-40B4-BE49-F238E27FC236}">
                <a16:creationId xmlns:a16="http://schemas.microsoft.com/office/drawing/2014/main" id="{12B52E9B-EBD9-59E5-FD4A-F852C1B6F5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37760713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_layout_01">
    <p:bg>
      <p:bgPr>
        <a:solidFill>
          <a:srgbClr val="C04C4C"/>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597D312-FCF4-DE33-A475-5EF12430433B}"/>
              </a:ext>
            </a:extLst>
          </p:cNvPr>
          <p:cNvSpPr>
            <a:spLocks noGrp="1"/>
          </p:cNvSpPr>
          <p:nvPr>
            <p:ph type="ftr" sz="quarter" idx="10"/>
          </p:nvPr>
        </p:nvSpPr>
        <p:spPr/>
        <p:txBody>
          <a:bodyPr/>
          <a:lstStyle/>
          <a:p>
            <a:pPr defTabSz="685800"/>
            <a:endParaRPr lang="en-MY" dirty="0">
              <a:solidFill>
                <a:prstClr val="black">
                  <a:tint val="75000"/>
                </a:prstClr>
              </a:solidFill>
            </a:endParaRPr>
          </a:p>
        </p:txBody>
      </p:sp>
      <p:sp>
        <p:nvSpPr>
          <p:cNvPr id="4" name="Slide Number Placeholder 3">
            <a:extLst>
              <a:ext uri="{FF2B5EF4-FFF2-40B4-BE49-F238E27FC236}">
                <a16:creationId xmlns:a16="http://schemas.microsoft.com/office/drawing/2014/main" id="{D2C172CD-6881-B6F2-739F-2CB7D2B50239}"/>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
        <p:nvSpPr>
          <p:cNvPr id="5" name="Rectangle 4">
            <a:extLst>
              <a:ext uri="{FF2B5EF4-FFF2-40B4-BE49-F238E27FC236}">
                <a16:creationId xmlns:a16="http://schemas.microsoft.com/office/drawing/2014/main" id="{0569989E-F336-675A-C17F-6BEC4980C6E2}"/>
              </a:ext>
            </a:extLst>
          </p:cNvPr>
          <p:cNvSpPr/>
          <p:nvPr userDrawn="1"/>
        </p:nvSpPr>
        <p:spPr>
          <a:xfrm>
            <a:off x="0" y="-1"/>
            <a:ext cx="9144000" cy="685800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7" name="Picture 6">
            <a:extLst>
              <a:ext uri="{FF2B5EF4-FFF2-40B4-BE49-F238E27FC236}">
                <a16:creationId xmlns:a16="http://schemas.microsoft.com/office/drawing/2014/main" id="{A2B09A61-C8B8-77A3-B50F-C473B78F17E2}"/>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9" name="Freeform 88">
            <a:extLst>
              <a:ext uri="{FF2B5EF4-FFF2-40B4-BE49-F238E27FC236}">
                <a16:creationId xmlns:a16="http://schemas.microsoft.com/office/drawing/2014/main" id="{B895953F-CAF8-92F3-1EC5-F97B90F9D599}"/>
              </a:ext>
            </a:extLst>
          </p:cNvPr>
          <p:cNvSpPr>
            <a:spLocks noEditPoints="1"/>
          </p:cNvSpPr>
          <p:nvPr userDrawn="1"/>
        </p:nvSpPr>
        <p:spPr bwMode="auto">
          <a:xfrm rot="13500000">
            <a:off x="4905462" y="-1969930"/>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0" name="Freeform 88">
            <a:extLst>
              <a:ext uri="{FF2B5EF4-FFF2-40B4-BE49-F238E27FC236}">
                <a16:creationId xmlns:a16="http://schemas.microsoft.com/office/drawing/2014/main" id="{063183E8-ED2B-748E-7754-13955CBFDBE0}"/>
              </a:ext>
            </a:extLst>
          </p:cNvPr>
          <p:cNvSpPr>
            <a:spLocks noEditPoints="1"/>
          </p:cNvSpPr>
          <p:nvPr userDrawn="1"/>
        </p:nvSpPr>
        <p:spPr bwMode="auto">
          <a:xfrm rot="1408779">
            <a:off x="5132755" y="-6248482"/>
            <a:ext cx="9111394" cy="10716021"/>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3" name="Picture Placeholder 2">
            <a:extLst>
              <a:ext uri="{FF2B5EF4-FFF2-40B4-BE49-F238E27FC236}">
                <a16:creationId xmlns:a16="http://schemas.microsoft.com/office/drawing/2014/main" id="{070865CC-7406-8BF6-F1B8-F40A463E721C}"/>
              </a:ext>
            </a:extLst>
          </p:cNvPr>
          <p:cNvSpPr>
            <a:spLocks noGrp="1"/>
          </p:cNvSpPr>
          <p:nvPr>
            <p:ph type="pic" sz="quarter" idx="13"/>
          </p:nvPr>
        </p:nvSpPr>
        <p:spPr>
          <a:xfrm>
            <a:off x="-82153" y="-83942"/>
            <a:ext cx="5581253" cy="709379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5206987"/>
              <a:gd name="connsiteY0" fmla="*/ 971550 h 5250180"/>
              <a:gd name="connsiteX1" fmla="*/ 5206987 w 5206987"/>
              <a:gd name="connsiteY1" fmla="*/ 0 h 5250180"/>
              <a:gd name="connsiteX2" fmla="*/ 2905125 w 5206987"/>
              <a:gd name="connsiteY2" fmla="*/ 1827226 h 5250180"/>
              <a:gd name="connsiteX3" fmla="*/ 2905125 w 5206987"/>
              <a:gd name="connsiteY3" fmla="*/ 5250180 h 5250180"/>
              <a:gd name="connsiteX4" fmla="*/ 0 w 5206987"/>
              <a:gd name="connsiteY4" fmla="*/ 5250180 h 5250180"/>
              <a:gd name="connsiteX5" fmla="*/ 0 w 5206987"/>
              <a:gd name="connsiteY5" fmla="*/ 971550 h 5250180"/>
              <a:gd name="connsiteX0" fmla="*/ 0 w 5206987"/>
              <a:gd name="connsiteY0" fmla="*/ 971550 h 6827851"/>
              <a:gd name="connsiteX1" fmla="*/ 5206987 w 5206987"/>
              <a:gd name="connsiteY1" fmla="*/ 0 h 6827851"/>
              <a:gd name="connsiteX2" fmla="*/ 3405188 w 5206987"/>
              <a:gd name="connsiteY2" fmla="*/ 6827851 h 6827851"/>
              <a:gd name="connsiteX3" fmla="*/ 2905125 w 5206987"/>
              <a:gd name="connsiteY3" fmla="*/ 5250180 h 6827851"/>
              <a:gd name="connsiteX4" fmla="*/ 0 w 5206987"/>
              <a:gd name="connsiteY4" fmla="*/ 5250180 h 6827851"/>
              <a:gd name="connsiteX5" fmla="*/ 0 w 5206987"/>
              <a:gd name="connsiteY5" fmla="*/ 971550 h 6827851"/>
              <a:gd name="connsiteX0" fmla="*/ 1323975 w 6530962"/>
              <a:gd name="connsiteY0" fmla="*/ 971550 h 6950393"/>
              <a:gd name="connsiteX1" fmla="*/ 6530962 w 6530962"/>
              <a:gd name="connsiteY1" fmla="*/ 0 h 6950393"/>
              <a:gd name="connsiteX2" fmla="*/ 4729163 w 6530962"/>
              <a:gd name="connsiteY2" fmla="*/ 6827851 h 6950393"/>
              <a:gd name="connsiteX3" fmla="*/ 0 w 6530962"/>
              <a:gd name="connsiteY3" fmla="*/ 6950393 h 6950393"/>
              <a:gd name="connsiteX4" fmla="*/ 1323975 w 6530962"/>
              <a:gd name="connsiteY4" fmla="*/ 5250180 h 6950393"/>
              <a:gd name="connsiteX5" fmla="*/ 1323975 w 6530962"/>
              <a:gd name="connsiteY5" fmla="*/ 971550 h 6950393"/>
              <a:gd name="connsiteX0" fmla="*/ 1323975 w 6530962"/>
              <a:gd name="connsiteY0" fmla="*/ 971550 h 7127888"/>
              <a:gd name="connsiteX1" fmla="*/ 6530962 w 6530962"/>
              <a:gd name="connsiteY1" fmla="*/ 0 h 7127888"/>
              <a:gd name="connsiteX2" fmla="*/ 5386388 w 6530962"/>
              <a:gd name="connsiteY2" fmla="*/ 7127888 h 7127888"/>
              <a:gd name="connsiteX3" fmla="*/ 0 w 6530962"/>
              <a:gd name="connsiteY3" fmla="*/ 6950393 h 7127888"/>
              <a:gd name="connsiteX4" fmla="*/ 1323975 w 6530962"/>
              <a:gd name="connsiteY4" fmla="*/ 5250180 h 7127888"/>
              <a:gd name="connsiteX5" fmla="*/ 1323975 w 6530962"/>
              <a:gd name="connsiteY5" fmla="*/ 971550 h 7127888"/>
              <a:gd name="connsiteX0" fmla="*/ 1323975 w 6530962"/>
              <a:gd name="connsiteY0" fmla="*/ 971550 h 7013588"/>
              <a:gd name="connsiteX1" fmla="*/ 6530962 w 6530962"/>
              <a:gd name="connsiteY1" fmla="*/ 0 h 7013588"/>
              <a:gd name="connsiteX2" fmla="*/ 5514976 w 6530962"/>
              <a:gd name="connsiteY2" fmla="*/ 7013588 h 7013588"/>
              <a:gd name="connsiteX3" fmla="*/ 0 w 6530962"/>
              <a:gd name="connsiteY3" fmla="*/ 6950393 h 7013588"/>
              <a:gd name="connsiteX4" fmla="*/ 1323975 w 6530962"/>
              <a:gd name="connsiteY4" fmla="*/ 5250180 h 7013588"/>
              <a:gd name="connsiteX5" fmla="*/ 1323975 w 6530962"/>
              <a:gd name="connsiteY5" fmla="*/ 971550 h 7013588"/>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2424113 w 6545250"/>
              <a:gd name="connsiteY0" fmla="*/ 0 h 7078982"/>
              <a:gd name="connsiteX1" fmla="*/ 6545250 w 6545250"/>
              <a:gd name="connsiteY1" fmla="*/ 28576 h 7078982"/>
              <a:gd name="connsiteX2" fmla="*/ 5529264 w 6545250"/>
              <a:gd name="connsiteY2" fmla="*/ 7042164 h 7078982"/>
              <a:gd name="connsiteX3" fmla="*/ 0 w 6545250"/>
              <a:gd name="connsiteY3" fmla="*/ 7078982 h 7078982"/>
              <a:gd name="connsiteX4" fmla="*/ 1338263 w 6545250"/>
              <a:gd name="connsiteY4" fmla="*/ 5278756 h 7078982"/>
              <a:gd name="connsiteX5" fmla="*/ 2424113 w 6545250"/>
              <a:gd name="connsiteY5" fmla="*/ 0 h 7078982"/>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1338263 w 7045312"/>
              <a:gd name="connsiteY4" fmla="*/ 5307330 h 7107556"/>
              <a:gd name="connsiteX5" fmla="*/ 2424113 w 7045312"/>
              <a:gd name="connsiteY5"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8090341"/>
              <a:gd name="connsiteY0" fmla="*/ 16698 h 7095680"/>
              <a:gd name="connsiteX1" fmla="*/ 8090341 w 8090341"/>
              <a:gd name="connsiteY1" fmla="*/ 0 h 7095680"/>
              <a:gd name="connsiteX2" fmla="*/ 5529264 w 8090341"/>
              <a:gd name="connsiteY2" fmla="*/ 7058862 h 7095680"/>
              <a:gd name="connsiteX3" fmla="*/ 0 w 8090341"/>
              <a:gd name="connsiteY3" fmla="*/ 7095680 h 7095680"/>
              <a:gd name="connsiteX4" fmla="*/ 2424113 w 8090341"/>
              <a:gd name="connsiteY4" fmla="*/ 16698 h 7095680"/>
              <a:gd name="connsiteX0" fmla="*/ 2424113 w 8173468"/>
              <a:gd name="connsiteY0" fmla="*/ 0 h 7078982"/>
              <a:gd name="connsiteX1" fmla="*/ 8173468 w 8173468"/>
              <a:gd name="connsiteY1" fmla="*/ 18928 h 7078982"/>
              <a:gd name="connsiteX2" fmla="*/ 5529264 w 8173468"/>
              <a:gd name="connsiteY2" fmla="*/ 7042164 h 7078982"/>
              <a:gd name="connsiteX3" fmla="*/ 0 w 8173468"/>
              <a:gd name="connsiteY3" fmla="*/ 7078982 h 7078982"/>
              <a:gd name="connsiteX4" fmla="*/ 2424113 w 8173468"/>
              <a:gd name="connsiteY4" fmla="*/ 0 h 7078982"/>
              <a:gd name="connsiteX0" fmla="*/ 2424113 w 8173468"/>
              <a:gd name="connsiteY0" fmla="*/ 16698 h 7095680"/>
              <a:gd name="connsiteX1" fmla="*/ 8173468 w 8173468"/>
              <a:gd name="connsiteY1" fmla="*/ 0 h 7095680"/>
              <a:gd name="connsiteX2" fmla="*/ 5529264 w 8173468"/>
              <a:gd name="connsiteY2" fmla="*/ 7058862 h 7095680"/>
              <a:gd name="connsiteX3" fmla="*/ 0 w 8173468"/>
              <a:gd name="connsiteY3" fmla="*/ 7095680 h 7095680"/>
              <a:gd name="connsiteX4" fmla="*/ 2424113 w 8173468"/>
              <a:gd name="connsiteY4" fmla="*/ 16698 h 7095680"/>
              <a:gd name="connsiteX0" fmla="*/ 2424113 w 8173468"/>
              <a:gd name="connsiteY0" fmla="*/ 28574 h 7107556"/>
              <a:gd name="connsiteX1" fmla="*/ 8173468 w 8173468"/>
              <a:gd name="connsiteY1" fmla="*/ 0 h 7107556"/>
              <a:gd name="connsiteX2" fmla="*/ 5529264 w 8173468"/>
              <a:gd name="connsiteY2" fmla="*/ 7070738 h 7107556"/>
              <a:gd name="connsiteX3" fmla="*/ 0 w 8173468"/>
              <a:gd name="connsiteY3" fmla="*/ 7107556 h 7107556"/>
              <a:gd name="connsiteX4" fmla="*/ 2424113 w 8173468"/>
              <a:gd name="connsiteY4" fmla="*/ 28574 h 7107556"/>
              <a:gd name="connsiteX0" fmla="*/ 2424113 w 8204204"/>
              <a:gd name="connsiteY0" fmla="*/ 28574 h 7107556"/>
              <a:gd name="connsiteX1" fmla="*/ 8204204 w 8204204"/>
              <a:gd name="connsiteY1" fmla="*/ 0 h 7107556"/>
              <a:gd name="connsiteX2" fmla="*/ 5529264 w 8204204"/>
              <a:gd name="connsiteY2" fmla="*/ 7070738 h 7107556"/>
              <a:gd name="connsiteX3" fmla="*/ 0 w 8204204"/>
              <a:gd name="connsiteY3" fmla="*/ 7107556 h 7107556"/>
              <a:gd name="connsiteX4" fmla="*/ 2424113 w 8204204"/>
              <a:gd name="connsiteY4" fmla="*/ 28574 h 7107556"/>
              <a:gd name="connsiteX0" fmla="*/ 2424113 w 8219573"/>
              <a:gd name="connsiteY0" fmla="*/ 28574 h 7107556"/>
              <a:gd name="connsiteX1" fmla="*/ 8219573 w 8219573"/>
              <a:gd name="connsiteY1" fmla="*/ 0 h 7107556"/>
              <a:gd name="connsiteX2" fmla="*/ 5529264 w 8219573"/>
              <a:gd name="connsiteY2" fmla="*/ 7070738 h 7107556"/>
              <a:gd name="connsiteX3" fmla="*/ 0 w 8219573"/>
              <a:gd name="connsiteY3" fmla="*/ 7107556 h 7107556"/>
              <a:gd name="connsiteX4" fmla="*/ 2424113 w 8219573"/>
              <a:gd name="connsiteY4" fmla="*/ 28574 h 7107556"/>
              <a:gd name="connsiteX0" fmla="*/ 2424113 w 8265677"/>
              <a:gd name="connsiteY0" fmla="*/ 20889 h 7099871"/>
              <a:gd name="connsiteX1" fmla="*/ 8265677 w 8265677"/>
              <a:gd name="connsiteY1" fmla="*/ 0 h 7099871"/>
              <a:gd name="connsiteX2" fmla="*/ 5529264 w 8265677"/>
              <a:gd name="connsiteY2" fmla="*/ 7063053 h 7099871"/>
              <a:gd name="connsiteX3" fmla="*/ 0 w 8265677"/>
              <a:gd name="connsiteY3" fmla="*/ 7099871 h 7099871"/>
              <a:gd name="connsiteX4" fmla="*/ 2424113 w 8265677"/>
              <a:gd name="connsiteY4" fmla="*/ 20889 h 7099871"/>
              <a:gd name="connsiteX0" fmla="*/ 2424113 w 8288729"/>
              <a:gd name="connsiteY0" fmla="*/ 20889 h 7099871"/>
              <a:gd name="connsiteX1" fmla="*/ 8288729 w 8288729"/>
              <a:gd name="connsiteY1" fmla="*/ 0 h 7099871"/>
              <a:gd name="connsiteX2" fmla="*/ 5529264 w 8288729"/>
              <a:gd name="connsiteY2" fmla="*/ 7063053 h 7099871"/>
              <a:gd name="connsiteX3" fmla="*/ 0 w 8288729"/>
              <a:gd name="connsiteY3" fmla="*/ 7099871 h 7099871"/>
              <a:gd name="connsiteX4" fmla="*/ 2424113 w 8288729"/>
              <a:gd name="connsiteY4" fmla="*/ 20889 h 7099871"/>
              <a:gd name="connsiteX0" fmla="*/ 2424113 w 8319465"/>
              <a:gd name="connsiteY0" fmla="*/ 5521 h 7084503"/>
              <a:gd name="connsiteX1" fmla="*/ 8319465 w 8319465"/>
              <a:gd name="connsiteY1" fmla="*/ 0 h 7084503"/>
              <a:gd name="connsiteX2" fmla="*/ 5529264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4463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8305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2147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9831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2136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3673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5978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93790"/>
              <a:gd name="connsiteX1" fmla="*/ 8319465 w 8319465"/>
              <a:gd name="connsiteY1" fmla="*/ 0 h 7093790"/>
              <a:gd name="connsiteX2" fmla="*/ 5782837 w 8319465"/>
              <a:gd name="connsiteY2" fmla="*/ 7093790 h 7093790"/>
              <a:gd name="connsiteX3" fmla="*/ 0 w 8319465"/>
              <a:gd name="connsiteY3" fmla="*/ 7084503 h 7093790"/>
              <a:gd name="connsiteX4" fmla="*/ 2424113 w 8319465"/>
              <a:gd name="connsiteY4" fmla="*/ 5521 h 7093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9465" h="7093790">
                <a:moveTo>
                  <a:pt x="2424113" y="5521"/>
                </a:moveTo>
                <a:lnTo>
                  <a:pt x="8319465" y="0"/>
                </a:lnTo>
                <a:lnTo>
                  <a:pt x="5782837" y="7093790"/>
                </a:lnTo>
                <a:lnTo>
                  <a:pt x="0" y="7084503"/>
                </a:lnTo>
                <a:lnTo>
                  <a:pt x="2424113" y="5521"/>
                </a:lnTo>
                <a:close/>
              </a:path>
            </a:pathLst>
          </a:custGeom>
        </p:spPr>
        <p:txBody>
          <a:bodyPr/>
          <a:lstStyle/>
          <a:p>
            <a:endParaRPr lang="en-MY"/>
          </a:p>
        </p:txBody>
      </p:sp>
    </p:spTree>
    <p:extLst>
      <p:ext uri="{BB962C8B-B14F-4D97-AF65-F5344CB8AC3E}">
        <p14:creationId xmlns:p14="http://schemas.microsoft.com/office/powerpoint/2010/main" val="30138275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Rectangle 4">
            <a:extLst>
              <a:ext uri="{FF2B5EF4-FFF2-40B4-BE49-F238E27FC236}">
                <a16:creationId xmlns:a16="http://schemas.microsoft.com/office/drawing/2014/main" id="{221C01C2-421D-6D47-A4A6-F3FBD49FCCD9}"/>
              </a:ext>
            </a:extLst>
          </p:cNvPr>
          <p:cNvSpPr/>
          <p:nvPr userDrawn="1"/>
        </p:nvSpPr>
        <p:spPr>
          <a:xfrm rot="10800000">
            <a:off x="90723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0BD78213-2FB4-C549-781F-4073598A4AE7}"/>
              </a:ext>
            </a:extLst>
          </p:cNvPr>
          <p:cNvSpPr/>
          <p:nvPr userDrawn="1"/>
        </p:nvSpPr>
        <p:spPr>
          <a:xfrm rot="10800000">
            <a:off x="90725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EF466068-AD20-659C-746B-81BEE50E9ADA}"/>
              </a:ext>
            </a:extLst>
          </p:cNvPr>
          <p:cNvSpPr/>
          <p:nvPr userDrawn="1"/>
        </p:nvSpPr>
        <p:spPr>
          <a:xfrm rot="10800000">
            <a:off x="90723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5" name="Diagonal Stripe 14">
            <a:extLst>
              <a:ext uri="{FF2B5EF4-FFF2-40B4-BE49-F238E27FC236}">
                <a16:creationId xmlns:a16="http://schemas.microsoft.com/office/drawing/2014/main" id="{D82BA350-C437-1B6C-0082-CD7CF0CE547D}"/>
              </a:ext>
            </a:extLst>
          </p:cNvPr>
          <p:cNvSpPr/>
          <p:nvPr userDrawn="1"/>
        </p:nvSpPr>
        <p:spPr>
          <a:xfrm>
            <a:off x="1" y="0"/>
            <a:ext cx="4204607" cy="6858000"/>
          </a:xfrm>
          <a:prstGeom prst="diagStripe">
            <a:avLst/>
          </a:prstGeom>
          <a:solidFill>
            <a:schemeClr val="bg1">
              <a:lumMod val="7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4817942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lvl1pPr>
              <a:defRPr/>
            </a:lvl1pPr>
          </a:lstStyle>
          <a:p>
            <a:pPr defTabSz="685800"/>
            <a:fld id="{2595A9B8-BD4C-4A6C-8C38-5CF0E1C5CD3A}" type="datetimeFigureOut">
              <a:rPr lang="en-MY" sz="1350" smtClean="0">
                <a:solidFill>
                  <a:prstClr val="black"/>
                </a:solidFill>
              </a:rPr>
              <a:pPr defTabSz="685800"/>
              <a:t>21/8/2024</a:t>
            </a:fld>
            <a:endParaRPr lang="en-MY" sz="1350">
              <a:solidFill>
                <a:prstClr val="black"/>
              </a:solidFill>
            </a:endParaRPr>
          </a:p>
        </p:txBody>
      </p:sp>
      <p:sp>
        <p:nvSpPr>
          <p:cNvPr id="5" name="Footer Placeholder 4"/>
          <p:cNvSpPr>
            <a:spLocks noGrp="1"/>
          </p:cNvSpPr>
          <p:nvPr>
            <p:ph type="ftr" sz="quarter" idx="11"/>
          </p:nvPr>
        </p:nvSpPr>
        <p:spPr/>
        <p:txBody>
          <a:bodyPr/>
          <a:lstStyle>
            <a:lvl1pPr>
              <a:defRPr/>
            </a:lvl1pPr>
          </a:lstStyle>
          <a:p>
            <a:pPr defTabSz="685800"/>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defTabSz="685800"/>
            <a:fld id="{04C371EB-B881-4452-93C7-29E6E82DDC31}"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Tree>
    <p:extLst>
      <p:ext uri="{BB962C8B-B14F-4D97-AF65-F5344CB8AC3E}">
        <p14:creationId xmlns:p14="http://schemas.microsoft.com/office/powerpoint/2010/main" val="33277548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47A934-3E89-05AD-D5A0-7A5B35BA2332}"/>
              </a:ext>
            </a:extLst>
          </p:cNvPr>
          <p:cNvPicPr>
            <a:picLocks noChangeAspect="1"/>
          </p:cNvPicPr>
          <p:nvPr userDrawn="1"/>
        </p:nvPicPr>
        <p:blipFill>
          <a:blip r:embed="rId2"/>
          <a:stretch>
            <a:fillRect/>
          </a:stretch>
        </p:blipFill>
        <p:spPr>
          <a:xfrm flipV="1">
            <a:off x="-4454" y="3718378"/>
            <a:ext cx="9144000" cy="3139623"/>
          </a:xfrm>
          <a:prstGeom prst="rect">
            <a:avLst/>
          </a:prstGeom>
        </p:spPr>
      </p:pic>
      <p:pic>
        <p:nvPicPr>
          <p:cNvPr id="22" name="Graphic 21">
            <a:extLst>
              <a:ext uri="{FF2B5EF4-FFF2-40B4-BE49-F238E27FC236}">
                <a16:creationId xmlns:a16="http://schemas.microsoft.com/office/drawing/2014/main" id="{E508D8A1-89F7-FAFD-B2C1-05BE220248E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454" y="0"/>
            <a:ext cx="6552390" cy="6858000"/>
          </a:xfrm>
          <a:prstGeom prst="rect">
            <a:avLst/>
          </a:prstGeom>
        </p:spPr>
      </p:pic>
      <p:pic>
        <p:nvPicPr>
          <p:cNvPr id="13" name="Picture 12" descr="Logo&#10;&#10;Description automatically generated">
            <a:extLst>
              <a:ext uri="{FF2B5EF4-FFF2-40B4-BE49-F238E27FC236}">
                <a16:creationId xmlns:a16="http://schemas.microsoft.com/office/drawing/2014/main" id="{F9298E6D-C367-3666-0F68-F1EE2297BD9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09260" y="943366"/>
            <a:ext cx="1472484" cy="664029"/>
          </a:xfrm>
          <a:prstGeom prst="rect">
            <a:avLst/>
          </a:prstGeom>
        </p:spPr>
      </p:pic>
      <p:sp>
        <p:nvSpPr>
          <p:cNvPr id="5" name="Picture Placeholder 58">
            <a:extLst>
              <a:ext uri="{FF2B5EF4-FFF2-40B4-BE49-F238E27FC236}">
                <a16:creationId xmlns:a16="http://schemas.microsoft.com/office/drawing/2014/main" id="{E4A24835-5836-BEDC-49A3-504DF24B1D3B}"/>
              </a:ext>
            </a:extLst>
          </p:cNvPr>
          <p:cNvSpPr>
            <a:spLocks noGrp="1"/>
          </p:cNvSpPr>
          <p:nvPr>
            <p:ph type="pic" sz="quarter" idx="10"/>
          </p:nvPr>
        </p:nvSpPr>
        <p:spPr>
          <a:xfrm>
            <a:off x="5320019" y="-16187"/>
            <a:ext cx="3822759" cy="6880967"/>
          </a:xfrm>
          <a:custGeom>
            <a:avLst/>
            <a:gdLst>
              <a:gd name="connsiteX0" fmla="*/ 0 w 7679193"/>
              <a:gd name="connsiteY0" fmla="*/ 3502541 h 7005082"/>
              <a:gd name="connsiteX1" fmla="*/ 1751271 w 7679193"/>
              <a:gd name="connsiteY1" fmla="*/ 2 h 7005082"/>
              <a:gd name="connsiteX2" fmla="*/ 5927923 w 7679193"/>
              <a:gd name="connsiteY2" fmla="*/ 2 h 7005082"/>
              <a:gd name="connsiteX3" fmla="*/ 7679193 w 7679193"/>
              <a:gd name="connsiteY3" fmla="*/ 3502541 h 7005082"/>
              <a:gd name="connsiteX4" fmla="*/ 5927923 w 7679193"/>
              <a:gd name="connsiteY4" fmla="*/ 7005080 h 7005082"/>
              <a:gd name="connsiteX5" fmla="*/ 1751271 w 7679193"/>
              <a:gd name="connsiteY5" fmla="*/ 7005080 h 7005082"/>
              <a:gd name="connsiteX6" fmla="*/ 0 w 7679193"/>
              <a:gd name="connsiteY6" fmla="*/ 3502541 h 7005082"/>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37969 w 7679193"/>
              <a:gd name="connsiteY2" fmla="*/ 106878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502539 h 7005078"/>
              <a:gd name="connsiteX1" fmla="*/ 1751271 w 7679193"/>
              <a:gd name="connsiteY1" fmla="*/ 0 h 7005078"/>
              <a:gd name="connsiteX2" fmla="*/ 7661719 w 7679193"/>
              <a:gd name="connsiteY2" fmla="*/ 23750 h 7005078"/>
              <a:gd name="connsiteX3" fmla="*/ 7679193 w 7679193"/>
              <a:gd name="connsiteY3" fmla="*/ 3502539 h 7005078"/>
              <a:gd name="connsiteX4" fmla="*/ 5927923 w 7679193"/>
              <a:gd name="connsiteY4" fmla="*/ 7005078 h 7005078"/>
              <a:gd name="connsiteX5" fmla="*/ 1751271 w 7679193"/>
              <a:gd name="connsiteY5" fmla="*/ 7005078 h 7005078"/>
              <a:gd name="connsiteX6" fmla="*/ 0 w 7679193"/>
              <a:gd name="connsiteY6" fmla="*/ 3502539 h 7005078"/>
              <a:gd name="connsiteX0" fmla="*/ 0 w 7679193"/>
              <a:gd name="connsiteY0" fmla="*/ 3490663 h 6993202"/>
              <a:gd name="connsiteX1" fmla="*/ 4221339 w 7679193"/>
              <a:gd name="connsiteY1" fmla="*/ 0 h 6993202"/>
              <a:gd name="connsiteX2" fmla="*/ 7661719 w 7679193"/>
              <a:gd name="connsiteY2" fmla="*/ 11874 h 6993202"/>
              <a:gd name="connsiteX3" fmla="*/ 7679193 w 7679193"/>
              <a:gd name="connsiteY3" fmla="*/ 3490663 h 6993202"/>
              <a:gd name="connsiteX4" fmla="*/ 5927923 w 7679193"/>
              <a:gd name="connsiteY4" fmla="*/ 6993202 h 6993202"/>
              <a:gd name="connsiteX5" fmla="*/ 1751271 w 7679193"/>
              <a:gd name="connsiteY5" fmla="*/ 6993202 h 6993202"/>
              <a:gd name="connsiteX6" fmla="*/ 0 w 7679193"/>
              <a:gd name="connsiteY6" fmla="*/ 3490663 h 6993202"/>
              <a:gd name="connsiteX0" fmla="*/ 0 w 7679193"/>
              <a:gd name="connsiteY0" fmla="*/ 3478789 h 6981328"/>
              <a:gd name="connsiteX1" fmla="*/ 4236579 w 7679193"/>
              <a:gd name="connsiteY1" fmla="*/ 3366 h 6981328"/>
              <a:gd name="connsiteX2" fmla="*/ 7661719 w 7679193"/>
              <a:gd name="connsiteY2" fmla="*/ 0 h 6981328"/>
              <a:gd name="connsiteX3" fmla="*/ 7679193 w 7679193"/>
              <a:gd name="connsiteY3" fmla="*/ 3478789 h 6981328"/>
              <a:gd name="connsiteX4" fmla="*/ 5927923 w 7679193"/>
              <a:gd name="connsiteY4" fmla="*/ 6981328 h 6981328"/>
              <a:gd name="connsiteX5" fmla="*/ 1751271 w 7679193"/>
              <a:gd name="connsiteY5" fmla="*/ 6981328 h 6981328"/>
              <a:gd name="connsiteX6" fmla="*/ 0 w 7679193"/>
              <a:gd name="connsiteY6" fmla="*/ 3478789 h 6981328"/>
              <a:gd name="connsiteX0" fmla="*/ 1898709 w 5927922"/>
              <a:gd name="connsiteY0" fmla="*/ 1794769 h 6981328"/>
              <a:gd name="connsiteX1" fmla="*/ 24853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4720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3478789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27922"/>
              <a:gd name="connsiteY0" fmla="*/ 1794769 h 6981328"/>
              <a:gd name="connsiteX1" fmla="*/ 2470068 w 5927922"/>
              <a:gd name="connsiteY1" fmla="*/ 3366 h 6981328"/>
              <a:gd name="connsiteX2" fmla="*/ 5910448 w 5927922"/>
              <a:gd name="connsiteY2" fmla="*/ 0 h 6981328"/>
              <a:gd name="connsiteX3" fmla="*/ 5927922 w 5927922"/>
              <a:gd name="connsiteY3" fmla="*/ 6891062 h 6981328"/>
              <a:gd name="connsiteX4" fmla="*/ 4176652 w 5927922"/>
              <a:gd name="connsiteY4" fmla="*/ 6981328 h 6981328"/>
              <a:gd name="connsiteX5" fmla="*/ 0 w 5927922"/>
              <a:gd name="connsiteY5" fmla="*/ 6981328 h 6981328"/>
              <a:gd name="connsiteX6" fmla="*/ 1898709 w 5927922"/>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4176652 w 5916771"/>
              <a:gd name="connsiteY4" fmla="*/ 6981328 h 6981328"/>
              <a:gd name="connsiteX5" fmla="*/ 0 w 5916771"/>
              <a:gd name="connsiteY5" fmla="*/ 6981328 h 6981328"/>
              <a:gd name="connsiteX6" fmla="*/ 1898709 w 5916771"/>
              <a:gd name="connsiteY6" fmla="*/ 1794769 h 6981328"/>
              <a:gd name="connsiteX0" fmla="*/ 1898709 w 5916771"/>
              <a:gd name="connsiteY0" fmla="*/ 1794769 h 6981328"/>
              <a:gd name="connsiteX1" fmla="*/ 2470068 w 5916771"/>
              <a:gd name="connsiteY1" fmla="*/ 3366 h 6981328"/>
              <a:gd name="connsiteX2" fmla="*/ 5910448 w 5916771"/>
              <a:gd name="connsiteY2" fmla="*/ 0 h 6981328"/>
              <a:gd name="connsiteX3" fmla="*/ 5916771 w 5916771"/>
              <a:gd name="connsiteY3" fmla="*/ 6902214 h 6981328"/>
              <a:gd name="connsiteX4" fmla="*/ 730925 w 5916771"/>
              <a:gd name="connsiteY4" fmla="*/ 6892118 h 6981328"/>
              <a:gd name="connsiteX5" fmla="*/ 0 w 5916771"/>
              <a:gd name="connsiteY5" fmla="*/ 6981328 h 6981328"/>
              <a:gd name="connsiteX6" fmla="*/ 1898709 w 5916771"/>
              <a:gd name="connsiteY6" fmla="*/ 1794769 h 6981328"/>
              <a:gd name="connsiteX0" fmla="*/ 1167784 w 5185846"/>
              <a:gd name="connsiteY0" fmla="*/ 1794769 h 6902214"/>
              <a:gd name="connsiteX1" fmla="*/ 1739143 w 5185846"/>
              <a:gd name="connsiteY1" fmla="*/ 3366 h 6902214"/>
              <a:gd name="connsiteX2" fmla="*/ 5179523 w 5185846"/>
              <a:gd name="connsiteY2" fmla="*/ 0 h 6902214"/>
              <a:gd name="connsiteX3" fmla="*/ 5185846 w 5185846"/>
              <a:gd name="connsiteY3" fmla="*/ 6902214 h 6902214"/>
              <a:gd name="connsiteX4" fmla="*/ 0 w 5185846"/>
              <a:gd name="connsiteY4" fmla="*/ 6892118 h 6902214"/>
              <a:gd name="connsiteX5" fmla="*/ 1700041 w 5185846"/>
              <a:gd name="connsiteY5" fmla="*/ 1818313 h 6902214"/>
              <a:gd name="connsiteX6" fmla="*/ 1167784 w 5185846"/>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44285 w 5130090"/>
              <a:gd name="connsiteY5" fmla="*/ 1818313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08843 w 5130090"/>
              <a:gd name="connsiteY5" fmla="*/ 1789960 h 6902214"/>
              <a:gd name="connsiteX6" fmla="*/ 1112028 w 5130090"/>
              <a:gd name="connsiteY6" fmla="*/ 1794769 h 6902214"/>
              <a:gd name="connsiteX0" fmla="*/ 1112028 w 5130090"/>
              <a:gd name="connsiteY0" fmla="*/ 1794769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112028 w 5130090"/>
              <a:gd name="connsiteY6" fmla="*/ 1794769 h 6902214"/>
              <a:gd name="connsiteX0" fmla="*/ 1097851 w 5130090"/>
              <a:gd name="connsiteY0" fmla="*/ 1808946 h 6902214"/>
              <a:gd name="connsiteX1" fmla="*/ 1683387 w 5130090"/>
              <a:gd name="connsiteY1" fmla="*/ 3366 h 6902214"/>
              <a:gd name="connsiteX2" fmla="*/ 5123767 w 5130090"/>
              <a:gd name="connsiteY2" fmla="*/ 0 h 6902214"/>
              <a:gd name="connsiteX3" fmla="*/ 5130090 w 5130090"/>
              <a:gd name="connsiteY3" fmla="*/ 6902214 h 6902214"/>
              <a:gd name="connsiteX4" fmla="*/ 0 w 5130090"/>
              <a:gd name="connsiteY4" fmla="*/ 6880967 h 6902214"/>
              <a:gd name="connsiteX5" fmla="*/ 1623020 w 5130090"/>
              <a:gd name="connsiteY5" fmla="*/ 1811225 h 6902214"/>
              <a:gd name="connsiteX6" fmla="*/ 1097851 w 5130090"/>
              <a:gd name="connsiteY6" fmla="*/ 1808946 h 6902214"/>
              <a:gd name="connsiteX0" fmla="*/ 1069498 w 5101737"/>
              <a:gd name="connsiteY0" fmla="*/ 1808946 h 6902214"/>
              <a:gd name="connsiteX1" fmla="*/ 1655034 w 5101737"/>
              <a:gd name="connsiteY1" fmla="*/ 3366 h 6902214"/>
              <a:gd name="connsiteX2" fmla="*/ 5095414 w 5101737"/>
              <a:gd name="connsiteY2" fmla="*/ 0 h 6902214"/>
              <a:gd name="connsiteX3" fmla="*/ 5101737 w 5101737"/>
              <a:gd name="connsiteY3" fmla="*/ 6902214 h 6902214"/>
              <a:gd name="connsiteX4" fmla="*/ 0 w 5101737"/>
              <a:gd name="connsiteY4" fmla="*/ 6880967 h 6902214"/>
              <a:gd name="connsiteX5" fmla="*/ 1594667 w 5101737"/>
              <a:gd name="connsiteY5" fmla="*/ 1811225 h 6902214"/>
              <a:gd name="connsiteX6" fmla="*/ 1069498 w 5101737"/>
              <a:gd name="connsiteY6" fmla="*/ 1808946 h 6902214"/>
              <a:gd name="connsiteX0" fmla="*/ 1069498 w 5101737"/>
              <a:gd name="connsiteY0" fmla="*/ 1808946 h 6895125"/>
              <a:gd name="connsiteX1" fmla="*/ 1655034 w 5101737"/>
              <a:gd name="connsiteY1" fmla="*/ 3366 h 6895125"/>
              <a:gd name="connsiteX2" fmla="*/ 5095414 w 5101737"/>
              <a:gd name="connsiteY2" fmla="*/ 0 h 6895125"/>
              <a:gd name="connsiteX3" fmla="*/ 5101737 w 5101737"/>
              <a:gd name="connsiteY3" fmla="*/ 6895125 h 6895125"/>
              <a:gd name="connsiteX4" fmla="*/ 0 w 5101737"/>
              <a:gd name="connsiteY4" fmla="*/ 6880967 h 6895125"/>
              <a:gd name="connsiteX5" fmla="*/ 1594667 w 5101737"/>
              <a:gd name="connsiteY5" fmla="*/ 1811225 h 6895125"/>
              <a:gd name="connsiteX6" fmla="*/ 1069498 w 5101737"/>
              <a:gd name="connsiteY6" fmla="*/ 1808946 h 6895125"/>
              <a:gd name="connsiteX0" fmla="*/ 1069498 w 5097012"/>
              <a:gd name="connsiteY0" fmla="*/ 1808946 h 6880967"/>
              <a:gd name="connsiteX1" fmla="*/ 1655034 w 5097012"/>
              <a:gd name="connsiteY1" fmla="*/ 3366 h 6880967"/>
              <a:gd name="connsiteX2" fmla="*/ 5095414 w 5097012"/>
              <a:gd name="connsiteY2" fmla="*/ 0 h 6880967"/>
              <a:gd name="connsiteX3" fmla="*/ 5094649 w 5097012"/>
              <a:gd name="connsiteY3" fmla="*/ 6880948 h 6880967"/>
              <a:gd name="connsiteX4" fmla="*/ 0 w 5097012"/>
              <a:gd name="connsiteY4" fmla="*/ 6880967 h 6880967"/>
              <a:gd name="connsiteX5" fmla="*/ 1594667 w 5097012"/>
              <a:gd name="connsiteY5" fmla="*/ 1811225 h 6880967"/>
              <a:gd name="connsiteX6" fmla="*/ 1069498 w 5097012"/>
              <a:gd name="connsiteY6" fmla="*/ 1808946 h 688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97012" h="6880967">
                <a:moveTo>
                  <a:pt x="1069498" y="1808946"/>
                </a:moveTo>
                <a:lnTo>
                  <a:pt x="1655034" y="3366"/>
                </a:lnTo>
                <a:lnTo>
                  <a:pt x="5095414" y="0"/>
                </a:lnTo>
                <a:cubicBezTo>
                  <a:pt x="5101239" y="1159596"/>
                  <a:pt x="5088824" y="5721352"/>
                  <a:pt x="5094649" y="6880948"/>
                </a:cubicBezTo>
                <a:lnTo>
                  <a:pt x="0" y="6880967"/>
                </a:lnTo>
                <a:lnTo>
                  <a:pt x="1594667" y="1811225"/>
                </a:lnTo>
                <a:lnTo>
                  <a:pt x="1069498" y="1808946"/>
                </a:lnTo>
                <a:close/>
              </a:path>
            </a:pathLst>
          </a:custGeom>
        </p:spPr>
        <p:txBody>
          <a:bodyPr/>
          <a:lstStyle/>
          <a:p>
            <a:endParaRPr lang="en-MY"/>
          </a:p>
        </p:txBody>
      </p:sp>
    </p:spTree>
    <p:extLst>
      <p:ext uri="{BB962C8B-B14F-4D97-AF65-F5344CB8AC3E}">
        <p14:creationId xmlns:p14="http://schemas.microsoft.com/office/powerpoint/2010/main" val="18134147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intro">
    <p:bg>
      <p:bgPr>
        <a:solidFill>
          <a:srgbClr val="2C2C2C"/>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9DAC918-69A7-1F81-9143-C4470BEA4510}"/>
              </a:ext>
            </a:extLst>
          </p:cNvPr>
          <p:cNvSpPr/>
          <p:nvPr userDrawn="1"/>
        </p:nvSpPr>
        <p:spPr>
          <a:xfrm>
            <a:off x="0" y="0"/>
            <a:ext cx="9144000" cy="6858000"/>
          </a:xfrm>
          <a:prstGeom prst="rect">
            <a:avLst/>
          </a:prstGeom>
          <a:gradFill>
            <a:gsLst>
              <a:gs pos="52000">
                <a:schemeClr val="bg1"/>
              </a:gs>
              <a:gs pos="82000">
                <a:schemeClr val="bg1">
                  <a:lumMod val="95000"/>
                </a:schemeClr>
              </a:gs>
              <a:gs pos="100000">
                <a:schemeClr val="bg1"/>
              </a:gs>
            </a:gsLst>
            <a:lin ang="6000000" scaled="0"/>
          </a:gradFill>
          <a:ln w="7158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black"/>
              </a:solidFill>
              <a:effectLst/>
              <a:uLnTx/>
              <a:uFillTx/>
              <a:latin typeface="Poppins"/>
              <a:ea typeface="+mn-ea"/>
              <a:cs typeface="+mn-cs"/>
            </a:endParaRPr>
          </a:p>
        </p:txBody>
      </p:sp>
      <p:sp>
        <p:nvSpPr>
          <p:cNvPr id="59" name="Picture Placeholder 58">
            <a:extLst>
              <a:ext uri="{FF2B5EF4-FFF2-40B4-BE49-F238E27FC236}">
                <a16:creationId xmlns:a16="http://schemas.microsoft.com/office/drawing/2014/main" id="{24F89DFC-6C4C-1B65-FADE-ED74049BFD28}"/>
              </a:ext>
            </a:extLst>
          </p:cNvPr>
          <p:cNvSpPr>
            <a:spLocks noGrp="1"/>
          </p:cNvSpPr>
          <p:nvPr>
            <p:ph type="pic" sz="quarter" idx="10"/>
          </p:nvPr>
        </p:nvSpPr>
        <p:spPr>
          <a:xfrm>
            <a:off x="3395289" y="-39938"/>
            <a:ext cx="5759395" cy="7005082"/>
          </a:xfrm>
          <a:custGeom>
            <a:avLst/>
            <a:gdLst>
              <a:gd name="connsiteX0" fmla="*/ 7 w 6342063"/>
              <a:gd name="connsiteY0" fmla="*/ 2636495 h 6902450"/>
              <a:gd name="connsiteX1" fmla="*/ 3171032 w 6342063"/>
              <a:gd name="connsiteY1" fmla="*/ 0 h 6902450"/>
              <a:gd name="connsiteX2" fmla="*/ 6342056 w 6342063"/>
              <a:gd name="connsiteY2" fmla="*/ 2636495 h 6902450"/>
              <a:gd name="connsiteX3" fmla="*/ 5130833 w 6342063"/>
              <a:gd name="connsiteY3" fmla="*/ 6902432 h 6902450"/>
              <a:gd name="connsiteX4" fmla="*/ 1211230 w 6342063"/>
              <a:gd name="connsiteY4" fmla="*/ 6902432 h 6902450"/>
              <a:gd name="connsiteX5" fmla="*/ 7 w 6342063"/>
              <a:gd name="connsiteY5" fmla="*/ 2636495 h 6902450"/>
              <a:gd name="connsiteX0" fmla="*/ 930398 w 7272447"/>
              <a:gd name="connsiteY0" fmla="*/ 2636495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930398 w 7272447"/>
              <a:gd name="connsiteY5" fmla="*/ 2636495 h 6902432"/>
              <a:gd name="connsiteX0" fmla="*/ 3637504 w 7272447"/>
              <a:gd name="connsiteY0" fmla="*/ 25642 h 6902432"/>
              <a:gd name="connsiteX1" fmla="*/ 4101423 w 7272447"/>
              <a:gd name="connsiteY1" fmla="*/ 0 h 6902432"/>
              <a:gd name="connsiteX2" fmla="*/ 7272447 w 7272447"/>
              <a:gd name="connsiteY2" fmla="*/ 2636495 h 6902432"/>
              <a:gd name="connsiteX3" fmla="*/ 6061224 w 7272447"/>
              <a:gd name="connsiteY3" fmla="*/ 6902432 h 6902432"/>
              <a:gd name="connsiteX4" fmla="*/ 0 w 7272447"/>
              <a:gd name="connsiteY4" fmla="*/ 6866337 h 6902432"/>
              <a:gd name="connsiteX5" fmla="*/ 3637504 w 7272447"/>
              <a:gd name="connsiteY5" fmla="*/ 25642 h 6902432"/>
              <a:gd name="connsiteX0" fmla="*/ 4022514 w 7657457"/>
              <a:gd name="connsiteY0" fmla="*/ 25642 h 6902432"/>
              <a:gd name="connsiteX1" fmla="*/ 4486433 w 7657457"/>
              <a:gd name="connsiteY1" fmla="*/ 0 h 6902432"/>
              <a:gd name="connsiteX2" fmla="*/ 7657457 w 7657457"/>
              <a:gd name="connsiteY2" fmla="*/ 2636495 h 6902432"/>
              <a:gd name="connsiteX3" fmla="*/ 6446234 w 7657457"/>
              <a:gd name="connsiteY3" fmla="*/ 6902432 h 6902432"/>
              <a:gd name="connsiteX4" fmla="*/ 0 w 7657457"/>
              <a:gd name="connsiteY4" fmla="*/ 6878369 h 6902432"/>
              <a:gd name="connsiteX5" fmla="*/ 4022514 w 7657457"/>
              <a:gd name="connsiteY5" fmla="*/ 25642 h 6902432"/>
              <a:gd name="connsiteX0" fmla="*/ 3842040 w 7657457"/>
              <a:gd name="connsiteY0" fmla="*/ 0 h 6924916"/>
              <a:gd name="connsiteX1" fmla="*/ 4486433 w 7657457"/>
              <a:gd name="connsiteY1" fmla="*/ 22484 h 6924916"/>
              <a:gd name="connsiteX2" fmla="*/ 7657457 w 7657457"/>
              <a:gd name="connsiteY2" fmla="*/ 2658979 h 6924916"/>
              <a:gd name="connsiteX3" fmla="*/ 6446234 w 7657457"/>
              <a:gd name="connsiteY3" fmla="*/ 6924916 h 6924916"/>
              <a:gd name="connsiteX4" fmla="*/ 0 w 7657457"/>
              <a:gd name="connsiteY4" fmla="*/ 6900853 h 6924916"/>
              <a:gd name="connsiteX5" fmla="*/ 3842040 w 7657457"/>
              <a:gd name="connsiteY5" fmla="*/ 0 h 6924916"/>
              <a:gd name="connsiteX0" fmla="*/ 3842040 w 7759022"/>
              <a:gd name="connsiteY0" fmla="*/ 1579 h 6926495"/>
              <a:gd name="connsiteX1" fmla="*/ 7759022 w 7759022"/>
              <a:gd name="connsiteY1" fmla="*/ 0 h 6926495"/>
              <a:gd name="connsiteX2" fmla="*/ 7657457 w 7759022"/>
              <a:gd name="connsiteY2" fmla="*/ 2660558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177916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77773"/>
              <a:gd name="connsiteY0" fmla="*/ 1579 h 6926495"/>
              <a:gd name="connsiteX1" fmla="*/ 7759022 w 7777773"/>
              <a:gd name="connsiteY1" fmla="*/ 0 h 6926495"/>
              <a:gd name="connsiteX2" fmla="*/ 7777773 w 7777773"/>
              <a:gd name="connsiteY2" fmla="*/ 3335232 h 6926495"/>
              <a:gd name="connsiteX3" fmla="*/ 6446234 w 7777773"/>
              <a:gd name="connsiteY3" fmla="*/ 6926495 h 6926495"/>
              <a:gd name="connsiteX4" fmla="*/ 0 w 7777773"/>
              <a:gd name="connsiteY4" fmla="*/ 6902432 h 6926495"/>
              <a:gd name="connsiteX5" fmla="*/ 3842040 w 7777773"/>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446234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327623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26495"/>
              <a:gd name="connsiteX1" fmla="*/ 7759022 w 7759022"/>
              <a:gd name="connsiteY1" fmla="*/ 0 h 6926495"/>
              <a:gd name="connsiteX2" fmla="*/ 7758109 w 7759022"/>
              <a:gd name="connsiteY2" fmla="*/ 4333859 h 6926495"/>
              <a:gd name="connsiteX3" fmla="*/ 6303015 w 7759022"/>
              <a:gd name="connsiteY3" fmla="*/ 6926495 h 6926495"/>
              <a:gd name="connsiteX4" fmla="*/ 0 w 7759022"/>
              <a:gd name="connsiteY4" fmla="*/ 6902432 h 6926495"/>
              <a:gd name="connsiteX5" fmla="*/ 3842040 w 7759022"/>
              <a:gd name="connsiteY5" fmla="*/ 1579 h 6926495"/>
              <a:gd name="connsiteX0" fmla="*/ 3842040 w 7759022"/>
              <a:gd name="connsiteY0" fmla="*/ 1579 h 6959545"/>
              <a:gd name="connsiteX1" fmla="*/ 7759022 w 7759022"/>
              <a:gd name="connsiteY1" fmla="*/ 0 h 6959545"/>
              <a:gd name="connsiteX2" fmla="*/ 7758109 w 7759022"/>
              <a:gd name="connsiteY2" fmla="*/ 4333859 h 6959545"/>
              <a:gd name="connsiteX3" fmla="*/ 6258948 w 7759022"/>
              <a:gd name="connsiteY3" fmla="*/ 6959545 h 6959545"/>
              <a:gd name="connsiteX4" fmla="*/ 0 w 7759022"/>
              <a:gd name="connsiteY4" fmla="*/ 6902432 h 6959545"/>
              <a:gd name="connsiteX5" fmla="*/ 3842040 w 7759022"/>
              <a:gd name="connsiteY5" fmla="*/ 1579 h 6959545"/>
              <a:gd name="connsiteX0" fmla="*/ 3842040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3842040 w 7759022"/>
              <a:gd name="connsiteY5" fmla="*/ 1579 h 6990567"/>
              <a:gd name="connsiteX0" fmla="*/ 4125068 w 7759022"/>
              <a:gd name="connsiteY0" fmla="*/ 1579 h 6990567"/>
              <a:gd name="connsiteX1" fmla="*/ 7759022 w 7759022"/>
              <a:gd name="connsiteY1" fmla="*/ 0 h 6990567"/>
              <a:gd name="connsiteX2" fmla="*/ 7758109 w 7759022"/>
              <a:gd name="connsiteY2" fmla="*/ 4333859 h 6990567"/>
              <a:gd name="connsiteX3" fmla="*/ 6258948 w 7759022"/>
              <a:gd name="connsiteY3" fmla="*/ 6959545 h 6990567"/>
              <a:gd name="connsiteX4" fmla="*/ 0 w 7759022"/>
              <a:gd name="connsiteY4" fmla="*/ 6990567 h 6990567"/>
              <a:gd name="connsiteX5" fmla="*/ 4125068 w 7759022"/>
              <a:gd name="connsiteY5" fmla="*/ 1579 h 6990567"/>
              <a:gd name="connsiteX0" fmla="*/ 4023468 w 7657422"/>
              <a:gd name="connsiteY0" fmla="*/ 1579 h 6959545"/>
              <a:gd name="connsiteX1" fmla="*/ 7657422 w 7657422"/>
              <a:gd name="connsiteY1" fmla="*/ 0 h 6959545"/>
              <a:gd name="connsiteX2" fmla="*/ 7656509 w 7657422"/>
              <a:gd name="connsiteY2" fmla="*/ 4333859 h 6959545"/>
              <a:gd name="connsiteX3" fmla="*/ 6157348 w 7657422"/>
              <a:gd name="connsiteY3" fmla="*/ 6959545 h 6959545"/>
              <a:gd name="connsiteX4" fmla="*/ 0 w 7657422"/>
              <a:gd name="connsiteY4" fmla="*/ 6939767 h 6959545"/>
              <a:gd name="connsiteX5" fmla="*/ 4023468 w 7657422"/>
              <a:gd name="connsiteY5" fmla="*/ 1579 h 6959545"/>
              <a:gd name="connsiteX0" fmla="*/ 4045239 w 7679193"/>
              <a:gd name="connsiteY0" fmla="*/ 1579 h 7005082"/>
              <a:gd name="connsiteX1" fmla="*/ 7679193 w 7679193"/>
              <a:gd name="connsiteY1" fmla="*/ 0 h 7005082"/>
              <a:gd name="connsiteX2" fmla="*/ 7678280 w 7679193"/>
              <a:gd name="connsiteY2" fmla="*/ 4333859 h 7005082"/>
              <a:gd name="connsiteX3" fmla="*/ 6179119 w 7679193"/>
              <a:gd name="connsiteY3" fmla="*/ 6959545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707404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78280 w 7679193"/>
              <a:gd name="connsiteY2" fmla="*/ 4333859 h 7005082"/>
              <a:gd name="connsiteX3" fmla="*/ 5801747 w 7679193"/>
              <a:gd name="connsiteY3" fmla="*/ 6988573 h 7005082"/>
              <a:gd name="connsiteX4" fmla="*/ 0 w 7679193"/>
              <a:gd name="connsiteY4" fmla="*/ 7005082 h 7005082"/>
              <a:gd name="connsiteX5" fmla="*/ 4045239 w 7679193"/>
              <a:gd name="connsiteY5" fmla="*/ 1579 h 7005082"/>
              <a:gd name="connsiteX0" fmla="*/ 4045239 w 7679193"/>
              <a:gd name="connsiteY0" fmla="*/ 1579 h 7005082"/>
              <a:gd name="connsiteX1" fmla="*/ 7679193 w 7679193"/>
              <a:gd name="connsiteY1" fmla="*/ 0 h 7005082"/>
              <a:gd name="connsiteX2" fmla="*/ 7663766 w 7679193"/>
              <a:gd name="connsiteY2" fmla="*/ 3804087 h 7005082"/>
              <a:gd name="connsiteX3" fmla="*/ 5801747 w 7679193"/>
              <a:gd name="connsiteY3" fmla="*/ 6988573 h 7005082"/>
              <a:gd name="connsiteX4" fmla="*/ 0 w 7679193"/>
              <a:gd name="connsiteY4" fmla="*/ 7005082 h 7005082"/>
              <a:gd name="connsiteX5" fmla="*/ 4045239 w 7679193"/>
              <a:gd name="connsiteY5" fmla="*/ 1579 h 700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9193" h="7005082">
                <a:moveTo>
                  <a:pt x="4045239" y="1579"/>
                </a:moveTo>
                <a:lnTo>
                  <a:pt x="7679193" y="0"/>
                </a:lnTo>
                <a:cubicBezTo>
                  <a:pt x="7678889" y="1092080"/>
                  <a:pt x="7664070" y="2712007"/>
                  <a:pt x="7663766" y="3804087"/>
                </a:cubicBezTo>
                <a:lnTo>
                  <a:pt x="5801747" y="6988573"/>
                </a:lnTo>
                <a:lnTo>
                  <a:pt x="0" y="7005082"/>
                </a:lnTo>
                <a:lnTo>
                  <a:pt x="4045239" y="1579"/>
                </a:lnTo>
                <a:close/>
              </a:path>
            </a:pathLst>
          </a:custGeom>
        </p:spPr>
        <p:txBody>
          <a:bodyPr/>
          <a:lstStyle/>
          <a:p>
            <a:endParaRPr lang="en-MY"/>
          </a:p>
        </p:txBody>
      </p:sp>
      <p:sp>
        <p:nvSpPr>
          <p:cNvPr id="38" name="Freeform 5">
            <a:extLst>
              <a:ext uri="{FF2B5EF4-FFF2-40B4-BE49-F238E27FC236}">
                <a16:creationId xmlns:a16="http://schemas.microsoft.com/office/drawing/2014/main" id="{A67EEDB7-4D0A-A800-DE28-0C4984B110CA}"/>
              </a:ext>
            </a:extLst>
          </p:cNvPr>
          <p:cNvSpPr>
            <a:spLocks/>
          </p:cNvSpPr>
          <p:nvPr userDrawn="1"/>
        </p:nvSpPr>
        <p:spPr bwMode="auto">
          <a:xfrm>
            <a:off x="657472" y="-15775"/>
            <a:ext cx="5765107" cy="6857999"/>
          </a:xfrm>
          <a:custGeom>
            <a:avLst/>
            <a:gdLst>
              <a:gd name="T0" fmla="*/ 0 w 956"/>
              <a:gd name="T1" fmla="*/ 513 h 801"/>
              <a:gd name="T2" fmla="*/ 0 w 956"/>
              <a:gd name="T3" fmla="*/ 801 h 801"/>
              <a:gd name="T4" fmla="*/ 495 w 956"/>
              <a:gd name="T5" fmla="*/ 801 h 801"/>
              <a:gd name="T6" fmla="*/ 956 w 956"/>
              <a:gd name="T7" fmla="*/ 0 h 801"/>
              <a:gd name="T8" fmla="*/ 290 w 956"/>
              <a:gd name="T9" fmla="*/ 0 h 801"/>
              <a:gd name="T10" fmla="*/ 0 w 956"/>
              <a:gd name="T11" fmla="*/ 513 h 801"/>
              <a:gd name="connsiteX0" fmla="*/ 0 w 10000"/>
              <a:gd name="connsiteY0" fmla="*/ 6404 h 10000"/>
              <a:gd name="connsiteX1" fmla="*/ 0 w 10000"/>
              <a:gd name="connsiteY1" fmla="*/ 10000 h 10000"/>
              <a:gd name="connsiteX2" fmla="*/ 4844 w 10000"/>
              <a:gd name="connsiteY2" fmla="*/ 10000 h 10000"/>
              <a:gd name="connsiteX3" fmla="*/ 10000 w 10000"/>
              <a:gd name="connsiteY3" fmla="*/ 0 h 10000"/>
              <a:gd name="connsiteX4" fmla="*/ 3033 w 10000"/>
              <a:gd name="connsiteY4" fmla="*/ 0 h 10000"/>
              <a:gd name="connsiteX5" fmla="*/ 0 w 10000"/>
              <a:gd name="connsiteY5" fmla="*/ 640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6404"/>
                </a:moveTo>
                <a:lnTo>
                  <a:pt x="0" y="10000"/>
                </a:lnTo>
                <a:lnTo>
                  <a:pt x="4844" y="10000"/>
                </a:lnTo>
                <a:lnTo>
                  <a:pt x="10000" y="0"/>
                </a:lnTo>
                <a:lnTo>
                  <a:pt x="3033" y="0"/>
                </a:lnTo>
                <a:lnTo>
                  <a:pt x="0" y="6404"/>
                </a:lnTo>
                <a:close/>
              </a:path>
            </a:pathLst>
          </a:custGeom>
          <a:gradFill>
            <a:gsLst>
              <a:gs pos="5000">
                <a:srgbClr val="2C2C2C"/>
              </a:gs>
              <a:gs pos="62000">
                <a:schemeClr val="tx2">
                  <a:lumMod val="50000"/>
                  <a:lumOff val="50000"/>
                </a:schemeClr>
              </a:gs>
              <a:gs pos="100000">
                <a:schemeClr val="bg1">
                  <a:lumMod val="50000"/>
                </a:schemeClr>
              </a:gs>
            </a:gsLst>
            <a:lin ang="6000000" scaled="0"/>
          </a:gra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1" name="Freeform 5">
            <a:extLst>
              <a:ext uri="{FF2B5EF4-FFF2-40B4-BE49-F238E27FC236}">
                <a16:creationId xmlns:a16="http://schemas.microsoft.com/office/drawing/2014/main" id="{33CB460A-39A9-54F6-0195-13B362A33766}"/>
              </a:ext>
            </a:extLst>
          </p:cNvPr>
          <p:cNvSpPr>
            <a:spLocks/>
          </p:cNvSpPr>
          <p:nvPr userDrawn="1"/>
        </p:nvSpPr>
        <p:spPr bwMode="auto">
          <a:xfrm>
            <a:off x="-24167" y="-14401"/>
            <a:ext cx="6081732" cy="6902576"/>
          </a:xfrm>
          <a:custGeom>
            <a:avLst/>
            <a:gdLst>
              <a:gd name="T0" fmla="*/ 0 w 722"/>
              <a:gd name="T1" fmla="*/ 0 h 796"/>
              <a:gd name="T2" fmla="*/ 722 w 722"/>
              <a:gd name="T3" fmla="*/ 0 h 796"/>
              <a:gd name="T4" fmla="*/ 273 w 722"/>
              <a:gd name="T5" fmla="*/ 796 h 796"/>
              <a:gd name="T6" fmla="*/ 0 w 722"/>
              <a:gd name="T7" fmla="*/ 796 h 796"/>
              <a:gd name="T8" fmla="*/ 0 w 722"/>
              <a:gd name="T9" fmla="*/ 0 h 796"/>
              <a:gd name="connsiteX0" fmla="*/ 0 w 10000"/>
              <a:gd name="connsiteY0" fmla="*/ 0 h 10000"/>
              <a:gd name="connsiteX1" fmla="*/ 10000 w 10000"/>
              <a:gd name="connsiteY1" fmla="*/ 0 h 10000"/>
              <a:gd name="connsiteX2" fmla="*/ 6231 w 10000"/>
              <a:gd name="connsiteY2" fmla="*/ 9977 h 10000"/>
              <a:gd name="connsiteX3" fmla="*/ 0 w 10000"/>
              <a:gd name="connsiteY3" fmla="*/ 10000 h 10000"/>
              <a:gd name="connsiteX4" fmla="*/ 0 w 10000"/>
              <a:gd name="connsiteY4" fmla="*/ 0 h 10000"/>
              <a:gd name="connsiteX0" fmla="*/ 0 w 12115"/>
              <a:gd name="connsiteY0" fmla="*/ 23 h 10023"/>
              <a:gd name="connsiteX1" fmla="*/ 12115 w 12115"/>
              <a:gd name="connsiteY1" fmla="*/ 0 h 10023"/>
              <a:gd name="connsiteX2" fmla="*/ 6231 w 12115"/>
              <a:gd name="connsiteY2" fmla="*/ 10000 h 10023"/>
              <a:gd name="connsiteX3" fmla="*/ 0 w 12115"/>
              <a:gd name="connsiteY3" fmla="*/ 10023 h 10023"/>
              <a:gd name="connsiteX4" fmla="*/ 0 w 12115"/>
              <a:gd name="connsiteY4" fmla="*/ 23 h 10023"/>
              <a:gd name="connsiteX0" fmla="*/ 0 w 12270"/>
              <a:gd name="connsiteY0" fmla="*/ 46 h 10046"/>
              <a:gd name="connsiteX1" fmla="*/ 12270 w 12270"/>
              <a:gd name="connsiteY1" fmla="*/ 0 h 10046"/>
              <a:gd name="connsiteX2" fmla="*/ 6231 w 12270"/>
              <a:gd name="connsiteY2" fmla="*/ 10023 h 10046"/>
              <a:gd name="connsiteX3" fmla="*/ 0 w 12270"/>
              <a:gd name="connsiteY3" fmla="*/ 10046 h 10046"/>
              <a:gd name="connsiteX4" fmla="*/ 0 w 12270"/>
              <a:gd name="connsiteY4" fmla="*/ 46 h 10046"/>
              <a:gd name="connsiteX0" fmla="*/ 0 w 12451"/>
              <a:gd name="connsiteY0" fmla="*/ 23 h 10023"/>
              <a:gd name="connsiteX1" fmla="*/ 12451 w 12451"/>
              <a:gd name="connsiteY1" fmla="*/ 0 h 10023"/>
              <a:gd name="connsiteX2" fmla="*/ 6231 w 12451"/>
              <a:gd name="connsiteY2" fmla="*/ 10000 h 10023"/>
              <a:gd name="connsiteX3" fmla="*/ 0 w 12451"/>
              <a:gd name="connsiteY3" fmla="*/ 10023 h 10023"/>
              <a:gd name="connsiteX4" fmla="*/ 0 w 12451"/>
              <a:gd name="connsiteY4" fmla="*/ 23 h 10023"/>
              <a:gd name="connsiteX0" fmla="*/ 0 w 12606"/>
              <a:gd name="connsiteY0" fmla="*/ 23 h 10023"/>
              <a:gd name="connsiteX1" fmla="*/ 12606 w 12606"/>
              <a:gd name="connsiteY1" fmla="*/ 0 h 10023"/>
              <a:gd name="connsiteX2" fmla="*/ 6231 w 12606"/>
              <a:gd name="connsiteY2" fmla="*/ 10000 h 10023"/>
              <a:gd name="connsiteX3" fmla="*/ 0 w 12606"/>
              <a:gd name="connsiteY3" fmla="*/ 10023 h 10023"/>
              <a:gd name="connsiteX4" fmla="*/ 0 w 12606"/>
              <a:gd name="connsiteY4" fmla="*/ 23 h 10023"/>
              <a:gd name="connsiteX0" fmla="*/ 1496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1496 w 14102"/>
              <a:gd name="connsiteY4" fmla="*/ 23 h 10046"/>
              <a:gd name="connsiteX0" fmla="*/ 52 w 14102"/>
              <a:gd name="connsiteY0" fmla="*/ 23 h 10046"/>
              <a:gd name="connsiteX1" fmla="*/ 14102 w 14102"/>
              <a:gd name="connsiteY1" fmla="*/ 0 h 10046"/>
              <a:gd name="connsiteX2" fmla="*/ 7727 w 14102"/>
              <a:gd name="connsiteY2" fmla="*/ 10000 h 10046"/>
              <a:gd name="connsiteX3" fmla="*/ 0 w 14102"/>
              <a:gd name="connsiteY3" fmla="*/ 10046 h 10046"/>
              <a:gd name="connsiteX4" fmla="*/ 52 w 14102"/>
              <a:gd name="connsiteY4" fmla="*/ 23 h 10046"/>
              <a:gd name="connsiteX0" fmla="*/ 52 w 14102"/>
              <a:gd name="connsiteY0" fmla="*/ 23 h 10046"/>
              <a:gd name="connsiteX1" fmla="*/ 14102 w 14102"/>
              <a:gd name="connsiteY1" fmla="*/ 0 h 10046"/>
              <a:gd name="connsiteX2" fmla="*/ 7762 w 14102"/>
              <a:gd name="connsiteY2" fmla="*/ 10016 h 10046"/>
              <a:gd name="connsiteX3" fmla="*/ 0 w 14102"/>
              <a:gd name="connsiteY3" fmla="*/ 10046 h 10046"/>
              <a:gd name="connsiteX4" fmla="*/ 52 w 14102"/>
              <a:gd name="connsiteY4" fmla="*/ 23 h 10046"/>
              <a:gd name="connsiteX0" fmla="*/ 52 w 16864"/>
              <a:gd name="connsiteY0" fmla="*/ 3 h 10026"/>
              <a:gd name="connsiteX1" fmla="*/ 16864 w 16864"/>
              <a:gd name="connsiteY1" fmla="*/ 0 h 10026"/>
              <a:gd name="connsiteX2" fmla="*/ 7762 w 16864"/>
              <a:gd name="connsiteY2" fmla="*/ 9996 h 10026"/>
              <a:gd name="connsiteX3" fmla="*/ 0 w 16864"/>
              <a:gd name="connsiteY3" fmla="*/ 10026 h 10026"/>
              <a:gd name="connsiteX4" fmla="*/ 52 w 16864"/>
              <a:gd name="connsiteY4" fmla="*/ 3 h 10026"/>
              <a:gd name="connsiteX0" fmla="*/ 52 w 16864"/>
              <a:gd name="connsiteY0" fmla="*/ 3 h 10036"/>
              <a:gd name="connsiteX1" fmla="*/ 16864 w 16864"/>
              <a:gd name="connsiteY1" fmla="*/ 0 h 10036"/>
              <a:gd name="connsiteX2" fmla="*/ 10479 w 16864"/>
              <a:gd name="connsiteY2" fmla="*/ 10036 h 10036"/>
              <a:gd name="connsiteX3" fmla="*/ 0 w 16864"/>
              <a:gd name="connsiteY3" fmla="*/ 10026 h 10036"/>
              <a:gd name="connsiteX4" fmla="*/ 52 w 16864"/>
              <a:gd name="connsiteY4" fmla="*/ 3 h 10036"/>
              <a:gd name="connsiteX0" fmla="*/ 52 w 17532"/>
              <a:gd name="connsiteY0" fmla="*/ 3 h 10036"/>
              <a:gd name="connsiteX1" fmla="*/ 17532 w 17532"/>
              <a:gd name="connsiteY1" fmla="*/ 0 h 10036"/>
              <a:gd name="connsiteX2" fmla="*/ 10479 w 17532"/>
              <a:gd name="connsiteY2" fmla="*/ 10036 h 10036"/>
              <a:gd name="connsiteX3" fmla="*/ 0 w 17532"/>
              <a:gd name="connsiteY3" fmla="*/ 10026 h 10036"/>
              <a:gd name="connsiteX4" fmla="*/ 52 w 17532"/>
              <a:gd name="connsiteY4" fmla="*/ 3 h 10036"/>
              <a:gd name="connsiteX0" fmla="*/ 52 w 17532"/>
              <a:gd name="connsiteY0" fmla="*/ 3 h 10026"/>
              <a:gd name="connsiteX1" fmla="*/ 17532 w 17532"/>
              <a:gd name="connsiteY1" fmla="*/ 0 h 10026"/>
              <a:gd name="connsiteX2" fmla="*/ 11014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081 w 17532"/>
              <a:gd name="connsiteY2" fmla="*/ 9975 h 10026"/>
              <a:gd name="connsiteX3" fmla="*/ 0 w 17532"/>
              <a:gd name="connsiteY3" fmla="*/ 10026 h 10026"/>
              <a:gd name="connsiteX4" fmla="*/ 52 w 17532"/>
              <a:gd name="connsiteY4" fmla="*/ 3 h 10026"/>
              <a:gd name="connsiteX0" fmla="*/ 52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52 w 17532"/>
              <a:gd name="connsiteY4" fmla="*/ 3 h 10026"/>
              <a:gd name="connsiteX0" fmla="*/ 19 w 17532"/>
              <a:gd name="connsiteY0" fmla="*/ 3 h 10026"/>
              <a:gd name="connsiteX1" fmla="*/ 17532 w 17532"/>
              <a:gd name="connsiteY1" fmla="*/ 0 h 10026"/>
              <a:gd name="connsiteX2" fmla="*/ 11215 w 17532"/>
              <a:gd name="connsiteY2" fmla="*/ 9995 h 10026"/>
              <a:gd name="connsiteX3" fmla="*/ 0 w 17532"/>
              <a:gd name="connsiteY3" fmla="*/ 10026 h 10026"/>
              <a:gd name="connsiteX4" fmla="*/ 19 w 17532"/>
              <a:gd name="connsiteY4" fmla="*/ 3 h 10026"/>
              <a:gd name="connsiteX0" fmla="*/ 19 w 17543"/>
              <a:gd name="connsiteY0" fmla="*/ 13 h 10036"/>
              <a:gd name="connsiteX1" fmla="*/ 17543 w 17543"/>
              <a:gd name="connsiteY1" fmla="*/ 0 h 10036"/>
              <a:gd name="connsiteX2" fmla="*/ 11215 w 17543"/>
              <a:gd name="connsiteY2" fmla="*/ 10005 h 10036"/>
              <a:gd name="connsiteX3" fmla="*/ 0 w 17543"/>
              <a:gd name="connsiteY3" fmla="*/ 10036 h 10036"/>
              <a:gd name="connsiteX4" fmla="*/ 19 w 17543"/>
              <a:gd name="connsiteY4" fmla="*/ 13 h 10036"/>
              <a:gd name="connsiteX0" fmla="*/ 8 w 17543"/>
              <a:gd name="connsiteY0" fmla="*/ 0 h 10044"/>
              <a:gd name="connsiteX1" fmla="*/ 17543 w 17543"/>
              <a:gd name="connsiteY1" fmla="*/ 8 h 10044"/>
              <a:gd name="connsiteX2" fmla="*/ 11215 w 17543"/>
              <a:gd name="connsiteY2" fmla="*/ 10013 h 10044"/>
              <a:gd name="connsiteX3" fmla="*/ 0 w 17543"/>
              <a:gd name="connsiteY3" fmla="*/ 10044 h 10044"/>
              <a:gd name="connsiteX4" fmla="*/ 8 w 17543"/>
              <a:gd name="connsiteY4" fmla="*/ 0 h 10044"/>
              <a:gd name="connsiteX0" fmla="*/ 8 w 11215"/>
              <a:gd name="connsiteY0" fmla="*/ 27 h 10071"/>
              <a:gd name="connsiteX1" fmla="*/ 10522 w 11215"/>
              <a:gd name="connsiteY1" fmla="*/ 0 h 10071"/>
              <a:gd name="connsiteX2" fmla="*/ 11215 w 11215"/>
              <a:gd name="connsiteY2" fmla="*/ 10040 h 10071"/>
              <a:gd name="connsiteX3" fmla="*/ 0 w 11215"/>
              <a:gd name="connsiteY3" fmla="*/ 10071 h 10071"/>
              <a:gd name="connsiteX4" fmla="*/ 8 w 11215"/>
              <a:gd name="connsiteY4" fmla="*/ 27 h 10071"/>
              <a:gd name="connsiteX0" fmla="*/ 8 w 10522"/>
              <a:gd name="connsiteY0" fmla="*/ 27 h 10075"/>
              <a:gd name="connsiteX1" fmla="*/ 10522 w 10522"/>
              <a:gd name="connsiteY1" fmla="*/ 0 h 10075"/>
              <a:gd name="connsiteX2" fmla="*/ 6940 w 10522"/>
              <a:gd name="connsiteY2" fmla="*/ 10075 h 10075"/>
              <a:gd name="connsiteX3" fmla="*/ 0 w 10522"/>
              <a:gd name="connsiteY3" fmla="*/ 10071 h 10075"/>
              <a:gd name="connsiteX4" fmla="*/ 8 w 10522"/>
              <a:gd name="connsiteY4" fmla="*/ 27 h 10075"/>
              <a:gd name="connsiteX0" fmla="*/ 8 w 13036"/>
              <a:gd name="connsiteY0" fmla="*/ 0 h 10048"/>
              <a:gd name="connsiteX1" fmla="*/ 13036 w 13036"/>
              <a:gd name="connsiteY1" fmla="*/ 26 h 10048"/>
              <a:gd name="connsiteX2" fmla="*/ 6940 w 13036"/>
              <a:gd name="connsiteY2" fmla="*/ 10048 h 10048"/>
              <a:gd name="connsiteX3" fmla="*/ 0 w 13036"/>
              <a:gd name="connsiteY3" fmla="*/ 10044 h 10048"/>
              <a:gd name="connsiteX4" fmla="*/ 8 w 13036"/>
              <a:gd name="connsiteY4" fmla="*/ 0 h 10048"/>
              <a:gd name="connsiteX0" fmla="*/ 8 w 13036"/>
              <a:gd name="connsiteY0" fmla="*/ 0 h 10044"/>
              <a:gd name="connsiteX1" fmla="*/ 13036 w 13036"/>
              <a:gd name="connsiteY1" fmla="*/ 26 h 10044"/>
              <a:gd name="connsiteX2" fmla="*/ 6882 w 13036"/>
              <a:gd name="connsiteY2" fmla="*/ 10030 h 10044"/>
              <a:gd name="connsiteX3" fmla="*/ 0 w 13036"/>
              <a:gd name="connsiteY3" fmla="*/ 10044 h 10044"/>
              <a:gd name="connsiteX4" fmla="*/ 8 w 13036"/>
              <a:gd name="connsiteY4" fmla="*/ 0 h 10044"/>
              <a:gd name="connsiteX0" fmla="*/ 8 w 13036"/>
              <a:gd name="connsiteY0" fmla="*/ 0 h 10065"/>
              <a:gd name="connsiteX1" fmla="*/ 13036 w 13036"/>
              <a:gd name="connsiteY1" fmla="*/ 26 h 10065"/>
              <a:gd name="connsiteX2" fmla="*/ 6689 w 13036"/>
              <a:gd name="connsiteY2" fmla="*/ 10065 h 10065"/>
              <a:gd name="connsiteX3" fmla="*/ 0 w 13036"/>
              <a:gd name="connsiteY3" fmla="*/ 10044 h 10065"/>
              <a:gd name="connsiteX4" fmla="*/ 8 w 13036"/>
              <a:gd name="connsiteY4" fmla="*/ 0 h 10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36" h="10065">
                <a:moveTo>
                  <a:pt x="8" y="0"/>
                </a:moveTo>
                <a:lnTo>
                  <a:pt x="13036" y="26"/>
                </a:lnTo>
                <a:lnTo>
                  <a:pt x="6689" y="10065"/>
                </a:lnTo>
                <a:lnTo>
                  <a:pt x="0" y="10044"/>
                </a:lnTo>
                <a:cubicBezTo>
                  <a:pt x="17" y="6703"/>
                  <a:pt x="-9" y="3341"/>
                  <a:pt x="8" y="0"/>
                </a:cubicBezTo>
                <a:close/>
              </a:path>
            </a:pathLst>
          </a:custGeom>
          <a:gradFill>
            <a:gsLst>
              <a:gs pos="52000">
                <a:schemeClr val="tx1">
                  <a:lumMod val="75000"/>
                  <a:lumOff val="25000"/>
                </a:schemeClr>
              </a:gs>
              <a:gs pos="82000">
                <a:srgbClr val="5A5A5A"/>
              </a:gs>
              <a:gs pos="100000">
                <a:srgbClr val="5F5F5F"/>
              </a:gs>
            </a:gsLst>
            <a:lin ang="30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3" name="Freeform 6">
            <a:extLst>
              <a:ext uri="{FF2B5EF4-FFF2-40B4-BE49-F238E27FC236}">
                <a16:creationId xmlns:a16="http://schemas.microsoft.com/office/drawing/2014/main" id="{5D4E811A-68E1-6A97-C96E-3F27C8F76BE0}"/>
              </a:ext>
            </a:extLst>
          </p:cNvPr>
          <p:cNvSpPr>
            <a:spLocks/>
          </p:cNvSpPr>
          <p:nvPr userDrawn="1"/>
        </p:nvSpPr>
        <p:spPr bwMode="auto">
          <a:xfrm>
            <a:off x="1656882" y="3456710"/>
            <a:ext cx="3224382" cy="3429000"/>
          </a:xfrm>
          <a:custGeom>
            <a:avLst/>
            <a:gdLst>
              <a:gd name="T0" fmla="*/ 499 w 499"/>
              <a:gd name="T1" fmla="*/ 0 h 398"/>
              <a:gd name="T2" fmla="*/ 226 w 499"/>
              <a:gd name="T3" fmla="*/ 0 h 398"/>
              <a:gd name="T4" fmla="*/ 0 w 499"/>
              <a:gd name="T5" fmla="*/ 398 h 398"/>
              <a:gd name="T6" fmla="*/ 273 w 499"/>
              <a:gd name="T7" fmla="*/ 398 h 398"/>
              <a:gd name="T8" fmla="*/ 499 w 499"/>
              <a:gd name="T9" fmla="*/ 0 h 398"/>
            </a:gdLst>
            <a:ahLst/>
            <a:cxnLst>
              <a:cxn ang="0">
                <a:pos x="T0" y="T1"/>
              </a:cxn>
              <a:cxn ang="0">
                <a:pos x="T2" y="T3"/>
              </a:cxn>
              <a:cxn ang="0">
                <a:pos x="T4" y="T5"/>
              </a:cxn>
              <a:cxn ang="0">
                <a:pos x="T6" y="T7"/>
              </a:cxn>
              <a:cxn ang="0">
                <a:pos x="T8" y="T9"/>
              </a:cxn>
            </a:cxnLst>
            <a:rect l="0" t="0" r="r" b="b"/>
            <a:pathLst>
              <a:path w="499" h="398">
                <a:moveTo>
                  <a:pt x="499" y="0"/>
                </a:moveTo>
                <a:lnTo>
                  <a:pt x="226" y="0"/>
                </a:lnTo>
                <a:lnTo>
                  <a:pt x="0" y="398"/>
                </a:lnTo>
                <a:lnTo>
                  <a:pt x="273" y="398"/>
                </a:lnTo>
                <a:lnTo>
                  <a:pt x="499" y="0"/>
                </a:lnTo>
                <a:close/>
              </a:path>
            </a:pathLst>
          </a:custGeom>
          <a:gradFill>
            <a:gsLst>
              <a:gs pos="100000">
                <a:schemeClr val="bg1">
                  <a:lumMod val="75000"/>
                </a:schemeClr>
              </a:gs>
              <a:gs pos="68000">
                <a:schemeClr val="tx2">
                  <a:lumMod val="50000"/>
                  <a:lumOff val="50000"/>
                </a:schemeClr>
              </a:gs>
              <a:gs pos="0">
                <a:schemeClr val="tx1">
                  <a:lumMod val="65000"/>
                  <a:lumOff val="35000"/>
                </a:schemeClr>
              </a:gs>
            </a:gsLst>
            <a:lin ang="5400000" scaled="0"/>
          </a:gra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34" name="Freeform 7">
            <a:extLst>
              <a:ext uri="{FF2B5EF4-FFF2-40B4-BE49-F238E27FC236}">
                <a16:creationId xmlns:a16="http://schemas.microsoft.com/office/drawing/2014/main" id="{CF0C25A0-646B-916D-80E6-B03039928697}"/>
              </a:ext>
            </a:extLst>
          </p:cNvPr>
          <p:cNvSpPr>
            <a:spLocks/>
          </p:cNvSpPr>
          <p:nvPr userDrawn="1"/>
        </p:nvSpPr>
        <p:spPr bwMode="auto">
          <a:xfrm>
            <a:off x="2970165" y="3450562"/>
            <a:ext cx="1964352" cy="3429000"/>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Lst>
            <a:ahLst/>
            <a:cxnLst>
              <a:cxn ang="0">
                <a:pos x="T0" y="T1"/>
              </a:cxn>
              <a:cxn ang="0">
                <a:pos x="T2" y="T3"/>
              </a:cxn>
              <a:cxn ang="0">
                <a:pos x="T4" y="T5"/>
              </a:cxn>
              <a:cxn ang="0">
                <a:pos x="T6" y="T7"/>
              </a:cxn>
              <a:cxn ang="0">
                <a:pos x="T8" y="T9"/>
              </a:cxn>
            </a:cxnLst>
            <a:rect l="0" t="0" r="r" b="b"/>
            <a:pathLst>
              <a:path w="304" h="398">
                <a:moveTo>
                  <a:pt x="0" y="398"/>
                </a:moveTo>
                <a:lnTo>
                  <a:pt x="74" y="398"/>
                </a:lnTo>
                <a:lnTo>
                  <a:pt x="304" y="0"/>
                </a:lnTo>
                <a:lnTo>
                  <a:pt x="223" y="0"/>
                </a:lnTo>
                <a:lnTo>
                  <a:pt x="0" y="398"/>
                </a:lnTo>
                <a:close/>
              </a:path>
            </a:pathLst>
          </a:custGeom>
          <a:solidFill>
            <a:schemeClr val="bg1">
              <a:lumMod val="65000"/>
            </a:schemeClr>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35" name="Freeform 8">
            <a:extLst>
              <a:ext uri="{FF2B5EF4-FFF2-40B4-BE49-F238E27FC236}">
                <a16:creationId xmlns:a16="http://schemas.microsoft.com/office/drawing/2014/main" id="{C4A6C08A-1102-22D6-CDC7-F94643959DC1}"/>
              </a:ext>
            </a:extLst>
          </p:cNvPr>
          <p:cNvSpPr>
            <a:spLocks/>
          </p:cNvSpPr>
          <p:nvPr userDrawn="1"/>
        </p:nvSpPr>
        <p:spPr bwMode="auto">
          <a:xfrm>
            <a:off x="7775916" y="3713312"/>
            <a:ext cx="1376341" cy="3144689"/>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pic>
        <p:nvPicPr>
          <p:cNvPr id="27" name="Picture 26" descr="Logo&#10;&#10;Description automatically generated">
            <a:extLst>
              <a:ext uri="{FF2B5EF4-FFF2-40B4-BE49-F238E27FC236}">
                <a16:creationId xmlns:a16="http://schemas.microsoft.com/office/drawing/2014/main" id="{AFD0B610-2095-390B-36E3-2861E97A124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2073" y="970722"/>
            <a:ext cx="1472484" cy="664029"/>
          </a:xfrm>
          <a:prstGeom prst="rect">
            <a:avLst/>
          </a:prstGeom>
        </p:spPr>
      </p:pic>
      <p:sp>
        <p:nvSpPr>
          <p:cNvPr id="40" name="Diagonal Stripe 39">
            <a:extLst>
              <a:ext uri="{FF2B5EF4-FFF2-40B4-BE49-F238E27FC236}">
                <a16:creationId xmlns:a16="http://schemas.microsoft.com/office/drawing/2014/main" id="{ABD29FDD-D53B-A316-CE9E-C0BB1690ADF0}"/>
              </a:ext>
            </a:extLst>
          </p:cNvPr>
          <p:cNvSpPr/>
          <p:nvPr userDrawn="1"/>
        </p:nvSpPr>
        <p:spPr>
          <a:xfrm rot="175485">
            <a:off x="1366140" y="4675412"/>
            <a:ext cx="1736097" cy="2272379"/>
          </a:xfrm>
          <a:custGeom>
            <a:avLst/>
            <a:gdLst>
              <a:gd name="connsiteX0" fmla="*/ 0 w 2262277"/>
              <a:gd name="connsiteY0" fmla="*/ 2214205 h 4428410"/>
              <a:gd name="connsiteX1" fmla="*/ 1131139 w 2262277"/>
              <a:gd name="connsiteY1" fmla="*/ 0 h 4428410"/>
              <a:gd name="connsiteX2" fmla="*/ 2262277 w 2262277"/>
              <a:gd name="connsiteY2" fmla="*/ 0 h 4428410"/>
              <a:gd name="connsiteX3" fmla="*/ 0 w 2262277"/>
              <a:gd name="connsiteY3" fmla="*/ 4428410 h 4428410"/>
              <a:gd name="connsiteX4" fmla="*/ 0 w 2262277"/>
              <a:gd name="connsiteY4" fmla="*/ 2214205 h 4428410"/>
              <a:gd name="connsiteX0" fmla="*/ 0 w 2262277"/>
              <a:gd name="connsiteY0" fmla="*/ 2214205 h 2708951"/>
              <a:gd name="connsiteX1" fmla="*/ 1131139 w 2262277"/>
              <a:gd name="connsiteY1" fmla="*/ 0 h 2708951"/>
              <a:gd name="connsiteX2" fmla="*/ 2262277 w 2262277"/>
              <a:gd name="connsiteY2" fmla="*/ 0 h 2708951"/>
              <a:gd name="connsiteX3" fmla="*/ 799998 w 2262277"/>
              <a:gd name="connsiteY3" fmla="*/ 2708951 h 2708951"/>
              <a:gd name="connsiteX4" fmla="*/ 0 w 2262277"/>
              <a:gd name="connsiteY4" fmla="*/ 2214205 h 2708951"/>
              <a:gd name="connsiteX0" fmla="*/ 0 w 2262277"/>
              <a:gd name="connsiteY0" fmla="*/ 2214205 h 2214205"/>
              <a:gd name="connsiteX1" fmla="*/ 1131139 w 2262277"/>
              <a:gd name="connsiteY1" fmla="*/ 0 h 2214205"/>
              <a:gd name="connsiteX2" fmla="*/ 2262277 w 2262277"/>
              <a:gd name="connsiteY2" fmla="*/ 0 h 2214205"/>
              <a:gd name="connsiteX3" fmla="*/ 1174394 w 2262277"/>
              <a:gd name="connsiteY3" fmla="*/ 2162664 h 2214205"/>
              <a:gd name="connsiteX4" fmla="*/ 0 w 2262277"/>
              <a:gd name="connsiteY4" fmla="*/ 2214205 h 2214205"/>
              <a:gd name="connsiteX0" fmla="*/ 0 w 2314796"/>
              <a:gd name="connsiteY0" fmla="*/ 2272379 h 2272379"/>
              <a:gd name="connsiteX1" fmla="*/ 1183658 w 2314796"/>
              <a:gd name="connsiteY1" fmla="*/ 0 h 2272379"/>
              <a:gd name="connsiteX2" fmla="*/ 2314796 w 2314796"/>
              <a:gd name="connsiteY2" fmla="*/ 0 h 2272379"/>
              <a:gd name="connsiteX3" fmla="*/ 1226913 w 2314796"/>
              <a:gd name="connsiteY3" fmla="*/ 2162664 h 2272379"/>
              <a:gd name="connsiteX4" fmla="*/ 0 w 2314796"/>
              <a:gd name="connsiteY4" fmla="*/ 2272379 h 2272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796" h="2272379">
                <a:moveTo>
                  <a:pt x="0" y="2272379"/>
                </a:moveTo>
                <a:lnTo>
                  <a:pt x="1183658" y="0"/>
                </a:lnTo>
                <a:lnTo>
                  <a:pt x="2314796" y="0"/>
                </a:lnTo>
                <a:lnTo>
                  <a:pt x="1226913" y="2162664"/>
                </a:lnTo>
                <a:lnTo>
                  <a:pt x="0" y="2272379"/>
                </a:lnTo>
                <a:close/>
              </a:path>
            </a:pathLst>
          </a:custGeom>
          <a:solidFill>
            <a:schemeClr val="bg1">
              <a:lumMod val="75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46" name="Freeform 8">
            <a:extLst>
              <a:ext uri="{FF2B5EF4-FFF2-40B4-BE49-F238E27FC236}">
                <a16:creationId xmlns:a16="http://schemas.microsoft.com/office/drawing/2014/main" id="{324D19CD-B969-9A41-96FD-3C48671D55E3}"/>
              </a:ext>
            </a:extLst>
          </p:cNvPr>
          <p:cNvSpPr>
            <a:spLocks/>
          </p:cNvSpPr>
          <p:nvPr userDrawn="1"/>
        </p:nvSpPr>
        <p:spPr bwMode="auto">
          <a:xfrm rot="10800000">
            <a:off x="0" y="5617"/>
            <a:ext cx="987764" cy="2121303"/>
          </a:xfrm>
          <a:custGeom>
            <a:avLst/>
            <a:gdLst>
              <a:gd name="T0" fmla="*/ 213 w 213"/>
              <a:gd name="T1" fmla="*/ 0 h 365"/>
              <a:gd name="T2" fmla="*/ 0 w 213"/>
              <a:gd name="T3" fmla="*/ 365 h 365"/>
              <a:gd name="T4" fmla="*/ 213 w 213"/>
              <a:gd name="T5" fmla="*/ 365 h 365"/>
              <a:gd name="T6" fmla="*/ 213 w 213"/>
              <a:gd name="T7" fmla="*/ 0 h 365"/>
            </a:gdLst>
            <a:ahLst/>
            <a:cxnLst>
              <a:cxn ang="0">
                <a:pos x="T0" y="T1"/>
              </a:cxn>
              <a:cxn ang="0">
                <a:pos x="T2" y="T3"/>
              </a:cxn>
              <a:cxn ang="0">
                <a:pos x="T4" y="T5"/>
              </a:cxn>
              <a:cxn ang="0">
                <a:pos x="T6" y="T7"/>
              </a:cxn>
            </a:cxnLst>
            <a:rect l="0" t="0" r="r" b="b"/>
            <a:pathLst>
              <a:path w="213" h="365">
                <a:moveTo>
                  <a:pt x="213" y="0"/>
                </a:moveTo>
                <a:lnTo>
                  <a:pt x="0" y="365"/>
                </a:lnTo>
                <a:lnTo>
                  <a:pt x="213" y="365"/>
                </a:lnTo>
                <a:lnTo>
                  <a:pt x="213" y="0"/>
                </a:lnTo>
                <a:close/>
              </a:path>
            </a:pathLst>
          </a:custGeom>
          <a:solidFill>
            <a:srgbClr val="74121D"/>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Poppins"/>
              <a:ea typeface="+mn-ea"/>
              <a:cs typeface="+mn-cs"/>
            </a:endParaRPr>
          </a:p>
        </p:txBody>
      </p:sp>
      <p:sp>
        <p:nvSpPr>
          <p:cNvPr id="50" name="Freeform 7">
            <a:extLst>
              <a:ext uri="{FF2B5EF4-FFF2-40B4-BE49-F238E27FC236}">
                <a16:creationId xmlns:a16="http://schemas.microsoft.com/office/drawing/2014/main" id="{0A2D9FB8-C727-0DEB-593D-6A0268E96FC9}"/>
              </a:ext>
            </a:extLst>
          </p:cNvPr>
          <p:cNvSpPr>
            <a:spLocks/>
          </p:cNvSpPr>
          <p:nvPr userDrawn="1"/>
        </p:nvSpPr>
        <p:spPr bwMode="auto">
          <a:xfrm>
            <a:off x="7852087" y="3095153"/>
            <a:ext cx="1318540" cy="3140035"/>
          </a:xfrm>
          <a:custGeom>
            <a:avLst/>
            <a:gdLst>
              <a:gd name="T0" fmla="*/ 0 w 304"/>
              <a:gd name="T1" fmla="*/ 398 h 398"/>
              <a:gd name="T2" fmla="*/ 74 w 304"/>
              <a:gd name="T3" fmla="*/ 398 h 398"/>
              <a:gd name="T4" fmla="*/ 304 w 304"/>
              <a:gd name="T5" fmla="*/ 0 h 398"/>
              <a:gd name="T6" fmla="*/ 223 w 304"/>
              <a:gd name="T7" fmla="*/ 0 h 398"/>
              <a:gd name="T8" fmla="*/ 0 w 304"/>
              <a:gd name="T9" fmla="*/ 398 h 398"/>
              <a:gd name="connsiteX0" fmla="*/ 0 w 10000"/>
              <a:gd name="connsiteY0" fmla="*/ 10000 h 10000"/>
              <a:gd name="connsiteX1" fmla="*/ 2434 w 10000"/>
              <a:gd name="connsiteY1" fmla="*/ 10000 h 10000"/>
              <a:gd name="connsiteX2" fmla="*/ 10000 w 10000"/>
              <a:gd name="connsiteY2" fmla="*/ 0 h 10000"/>
              <a:gd name="connsiteX3" fmla="*/ 6202 w 10000"/>
              <a:gd name="connsiteY3" fmla="*/ 1468 h 10000"/>
              <a:gd name="connsiteX4" fmla="*/ 0 w 10000"/>
              <a:gd name="connsiteY4" fmla="*/ 10000 h 10000"/>
              <a:gd name="connsiteX0" fmla="*/ 0 w 6254"/>
              <a:gd name="connsiteY0" fmla="*/ 8532 h 8532"/>
              <a:gd name="connsiteX1" fmla="*/ 2434 w 6254"/>
              <a:gd name="connsiteY1" fmla="*/ 8532 h 8532"/>
              <a:gd name="connsiteX2" fmla="*/ 6254 w 6254"/>
              <a:gd name="connsiteY2" fmla="*/ 3388 h 8532"/>
              <a:gd name="connsiteX3" fmla="*/ 6202 w 6254"/>
              <a:gd name="connsiteY3" fmla="*/ 0 h 8532"/>
              <a:gd name="connsiteX4" fmla="*/ 0 w 6254"/>
              <a:gd name="connsiteY4" fmla="*/ 8532 h 8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4" h="8532">
                <a:moveTo>
                  <a:pt x="0" y="8532"/>
                </a:moveTo>
                <a:lnTo>
                  <a:pt x="2434" y="8532"/>
                </a:lnTo>
                <a:lnTo>
                  <a:pt x="6254" y="3388"/>
                </a:lnTo>
                <a:cubicBezTo>
                  <a:pt x="6237" y="2259"/>
                  <a:pt x="6219" y="1129"/>
                  <a:pt x="6202" y="0"/>
                </a:cubicBezTo>
                <a:lnTo>
                  <a:pt x="0" y="8532"/>
                </a:lnTo>
                <a:close/>
              </a:path>
            </a:pathLst>
          </a:custGeom>
          <a:solidFill>
            <a:srgbClr val="A6A6A6"/>
          </a:solidFill>
          <a:ln w="142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36236713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yout_0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209197-5B03-3CAB-F2C4-DC93EB13BA43}"/>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7" name="Footer Placeholder 6">
            <a:extLst>
              <a:ext uri="{FF2B5EF4-FFF2-40B4-BE49-F238E27FC236}">
                <a16:creationId xmlns:a16="http://schemas.microsoft.com/office/drawing/2014/main" id="{9CBA1C1F-29AE-DA6E-A103-FEB58C507FE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903A43F0-FAB0-EB23-6D56-32DE4381249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Title 8">
            <a:extLst>
              <a:ext uri="{FF2B5EF4-FFF2-40B4-BE49-F238E27FC236}">
                <a16:creationId xmlns:a16="http://schemas.microsoft.com/office/drawing/2014/main" id="{C7E2F138-F467-9B3A-16DD-3501AE105817}"/>
              </a:ext>
            </a:extLst>
          </p:cNvPr>
          <p:cNvSpPr>
            <a:spLocks noGrp="1"/>
          </p:cNvSpPr>
          <p:nvPr>
            <p:ph type="title"/>
          </p:nvPr>
        </p:nvSpPr>
        <p:spPr>
          <a:xfrm>
            <a:off x="3459480" y="921704"/>
            <a:ext cx="5311140" cy="1325563"/>
          </a:xfrm>
        </p:spPr>
        <p:txBody>
          <a:bodyPr/>
          <a:lstStyle/>
          <a:p>
            <a:r>
              <a:rPr lang="en-US"/>
              <a:t>Click to edit Master title style</a:t>
            </a:r>
            <a:endParaRPr lang="en-MY"/>
          </a:p>
        </p:txBody>
      </p:sp>
      <p:sp>
        <p:nvSpPr>
          <p:cNvPr id="10" name="Rectangle 9">
            <a:extLst>
              <a:ext uri="{FF2B5EF4-FFF2-40B4-BE49-F238E27FC236}">
                <a16:creationId xmlns:a16="http://schemas.microsoft.com/office/drawing/2014/main" id="{C004EF5E-20B7-12DB-D863-48833C32BD39}"/>
              </a:ext>
            </a:extLst>
          </p:cNvPr>
          <p:cNvSpPr/>
          <p:nvPr userDrawn="1"/>
        </p:nvSpPr>
        <p:spPr>
          <a:xfrm rot="10800000">
            <a:off x="-1" y="1719943"/>
            <a:ext cx="466726" cy="309558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2" name="Text Placeholder 11">
            <a:extLst>
              <a:ext uri="{FF2B5EF4-FFF2-40B4-BE49-F238E27FC236}">
                <a16:creationId xmlns:a16="http://schemas.microsoft.com/office/drawing/2014/main" id="{16DC78ED-462E-4ABB-181F-9D1A16009AE2}"/>
              </a:ext>
            </a:extLst>
          </p:cNvPr>
          <p:cNvSpPr>
            <a:spLocks noGrp="1"/>
          </p:cNvSpPr>
          <p:nvPr>
            <p:ph type="body" sz="quarter" idx="12"/>
          </p:nvPr>
        </p:nvSpPr>
        <p:spPr>
          <a:xfrm>
            <a:off x="3459481" y="2573973"/>
            <a:ext cx="5311140" cy="26263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MY" dirty="0"/>
          </a:p>
        </p:txBody>
      </p:sp>
      <p:sp>
        <p:nvSpPr>
          <p:cNvPr id="3" name="Picture Placeholder 2">
            <a:extLst>
              <a:ext uri="{FF2B5EF4-FFF2-40B4-BE49-F238E27FC236}">
                <a16:creationId xmlns:a16="http://schemas.microsoft.com/office/drawing/2014/main" id="{4CDDBD3A-27D0-26DD-0032-C1DE757FF013}"/>
              </a:ext>
            </a:extLst>
          </p:cNvPr>
          <p:cNvSpPr>
            <a:spLocks noGrp="1"/>
          </p:cNvSpPr>
          <p:nvPr>
            <p:ph type="pic" sz="quarter" idx="13"/>
          </p:nvPr>
        </p:nvSpPr>
        <p:spPr>
          <a:xfrm>
            <a:off x="921543" y="921703"/>
            <a:ext cx="2179339" cy="427863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69499 w 2905125"/>
              <a:gd name="connsiteY2" fmla="*/ 1330689 h 4278630"/>
              <a:gd name="connsiteX3" fmla="*/ 2905125 w 2905125"/>
              <a:gd name="connsiteY3" fmla="*/ 4278630 h 4278630"/>
              <a:gd name="connsiteX4" fmla="*/ 0 w 2905125"/>
              <a:gd name="connsiteY4" fmla="*/ 4278630 h 4278630"/>
              <a:gd name="connsiteX5" fmla="*/ 0 w 2905125"/>
              <a:gd name="connsiteY5" fmla="*/ 0 h 4278630"/>
              <a:gd name="connsiteX0" fmla="*/ 0 w 2905125"/>
              <a:gd name="connsiteY0" fmla="*/ 0 h 4278630"/>
              <a:gd name="connsiteX1" fmla="*/ 2049449 w 2905125"/>
              <a:gd name="connsiteY1" fmla="*/ 0 h 4278630"/>
              <a:gd name="connsiteX2" fmla="*/ 2891271 w 2905125"/>
              <a:gd name="connsiteY2" fmla="*/ 1323432 h 4278630"/>
              <a:gd name="connsiteX3" fmla="*/ 2905125 w 2905125"/>
              <a:gd name="connsiteY3" fmla="*/ 4278630 h 4278630"/>
              <a:gd name="connsiteX4" fmla="*/ 0 w 2905125"/>
              <a:gd name="connsiteY4" fmla="*/ 4278630 h 4278630"/>
              <a:gd name="connsiteX5" fmla="*/ 0 w 2905125"/>
              <a:gd name="connsiteY5" fmla="*/ 0 h 4278630"/>
              <a:gd name="connsiteX0" fmla="*/ 0 w 2905785"/>
              <a:gd name="connsiteY0" fmla="*/ 0 h 4278630"/>
              <a:gd name="connsiteX1" fmla="*/ 2049449 w 2905785"/>
              <a:gd name="connsiteY1" fmla="*/ 0 h 4278630"/>
              <a:gd name="connsiteX2" fmla="*/ 2905785 w 2905785"/>
              <a:gd name="connsiteY2" fmla="*/ 1330689 h 4278630"/>
              <a:gd name="connsiteX3" fmla="*/ 2905125 w 2905785"/>
              <a:gd name="connsiteY3" fmla="*/ 4278630 h 4278630"/>
              <a:gd name="connsiteX4" fmla="*/ 0 w 2905785"/>
              <a:gd name="connsiteY4" fmla="*/ 4278630 h 4278630"/>
              <a:gd name="connsiteX5" fmla="*/ 0 w 2905785"/>
              <a:gd name="connsiteY5" fmla="*/ 0 h 427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5785" h="4278630">
                <a:moveTo>
                  <a:pt x="0" y="0"/>
                </a:moveTo>
                <a:lnTo>
                  <a:pt x="2049449" y="0"/>
                </a:lnTo>
                <a:lnTo>
                  <a:pt x="2905785" y="1330689"/>
                </a:lnTo>
                <a:lnTo>
                  <a:pt x="2905125" y="4278630"/>
                </a:lnTo>
                <a:lnTo>
                  <a:pt x="0" y="4278630"/>
                </a:lnTo>
                <a:lnTo>
                  <a:pt x="0" y="0"/>
                </a:lnTo>
                <a:close/>
              </a:path>
            </a:pathLst>
          </a:custGeom>
        </p:spPr>
        <p:txBody>
          <a:bodyPr/>
          <a:lstStyle/>
          <a:p>
            <a:endParaRPr lang="en-MY"/>
          </a:p>
        </p:txBody>
      </p:sp>
      <p:pic>
        <p:nvPicPr>
          <p:cNvPr id="13" name="Picture 12" descr="Logo&#10;&#10;Description automatically generated">
            <a:extLst>
              <a:ext uri="{FF2B5EF4-FFF2-40B4-BE49-F238E27FC236}">
                <a16:creationId xmlns:a16="http://schemas.microsoft.com/office/drawing/2014/main" id="{847847F8-C089-4AEF-C431-C6509AC01A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4229663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Layout_02">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D7049-D09A-FC97-5AE3-7684D9970CD2}"/>
              </a:ext>
            </a:extLst>
          </p:cNvPr>
          <p:cNvSpPr>
            <a:spLocks noGrp="1"/>
          </p:cNvSpPr>
          <p:nvPr>
            <p:ph type="title"/>
          </p:nvPr>
        </p:nvSpPr>
        <p:spPr>
          <a:xfrm>
            <a:off x="628650" y="295162"/>
            <a:ext cx="7886700" cy="1325563"/>
          </a:xfrm>
        </p:spPr>
        <p:txBody>
          <a:bodyPr/>
          <a:lstStyle>
            <a:lvl1pPr algn="ctr">
              <a:defRPr>
                <a:solidFill>
                  <a:schemeClr val="tx1">
                    <a:lumMod val="65000"/>
                    <a:lumOff val="35000"/>
                  </a:schemeClr>
                </a:solidFill>
              </a:defRPr>
            </a:lvl1pPr>
          </a:lstStyle>
          <a:p>
            <a:r>
              <a:rPr lang="en-US"/>
              <a:t>Click to edit Master title style</a:t>
            </a:r>
            <a:endParaRPr lang="en-MY"/>
          </a:p>
        </p:txBody>
      </p:sp>
      <p:sp>
        <p:nvSpPr>
          <p:cNvPr id="6" name="Footer Placeholder 5">
            <a:extLst>
              <a:ext uri="{FF2B5EF4-FFF2-40B4-BE49-F238E27FC236}">
                <a16:creationId xmlns:a16="http://schemas.microsoft.com/office/drawing/2014/main" id="{C40CA447-4B33-14A4-A8B3-A50941C7FA6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7" name="Slide Number Placeholder 6">
            <a:extLst>
              <a:ext uri="{FF2B5EF4-FFF2-40B4-BE49-F238E27FC236}">
                <a16:creationId xmlns:a16="http://schemas.microsoft.com/office/drawing/2014/main" id="{C9180811-CF70-450A-27A7-6650EC921EA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5" name="Diagonal Stripe 4">
            <a:extLst>
              <a:ext uri="{FF2B5EF4-FFF2-40B4-BE49-F238E27FC236}">
                <a16:creationId xmlns:a16="http://schemas.microsoft.com/office/drawing/2014/main" id="{8DC6A165-7707-B831-4D31-547D2097E0C0}"/>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pic>
        <p:nvPicPr>
          <p:cNvPr id="9" name="Picture 8" descr="Logo&#10;&#10;Description automatically generated">
            <a:extLst>
              <a:ext uri="{FF2B5EF4-FFF2-40B4-BE49-F238E27FC236}">
                <a16:creationId xmlns:a16="http://schemas.microsoft.com/office/drawing/2014/main" id="{7C2E61BC-4260-06A6-E9F0-F6A586DC64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12567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3"/>
          <p:cNvSpPr>
            <a:spLocks noGrp="1"/>
          </p:cNvSpPr>
          <p:nvPr>
            <p:ph type="dt" sz="half" idx="10"/>
          </p:nvPr>
        </p:nvSpPr>
        <p:spPr/>
        <p:txBody>
          <a:bodyPr/>
          <a:lstStyle>
            <a:lvl1pPr>
              <a:defRPr>
                <a:ea typeface="MS PGothic" pitchFamily="34" charset="-128"/>
              </a:defRPr>
            </a:lvl1pPr>
          </a:lstStyle>
          <a:p>
            <a:fld id="{8410E5FF-90F5-408E-B0FF-80C9A13301D9}" type="datetimeFigureOut">
              <a:rPr lang="en-MY" altLang="en-US"/>
              <a:pPr/>
              <a:t>21/8/2024</a:t>
            </a:fld>
            <a:endParaRPr lang="en-MY" altLang="en-US"/>
          </a:p>
        </p:txBody>
      </p:sp>
      <p:sp>
        <p:nvSpPr>
          <p:cNvPr id="4"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5" name="Slide Number Placeholder 5"/>
          <p:cNvSpPr>
            <a:spLocks noGrp="1"/>
          </p:cNvSpPr>
          <p:nvPr>
            <p:ph type="sldNum" sz="quarter" idx="12"/>
          </p:nvPr>
        </p:nvSpPr>
        <p:spPr/>
        <p:txBody>
          <a:bodyPr/>
          <a:lstStyle>
            <a:lvl1pPr>
              <a:defRPr>
                <a:ea typeface="MS PGothic" pitchFamily="34" charset="-128"/>
              </a:defRPr>
            </a:lvl1pPr>
          </a:lstStyle>
          <a:p>
            <a:fld id="{E28B896C-C357-46FA-8F87-D469373E98D1}" type="slidenum">
              <a:rPr lang="en-MY" altLang="en-US"/>
              <a:pPr/>
              <a:t>‹#›</a:t>
            </a:fld>
            <a:endParaRPr lang="en-MY" altLang="en-US"/>
          </a:p>
        </p:txBody>
      </p:sp>
    </p:spTree>
    <p:extLst>
      <p:ext uri="{BB962C8B-B14F-4D97-AF65-F5344CB8AC3E}">
        <p14:creationId xmlns:p14="http://schemas.microsoft.com/office/powerpoint/2010/main" val="15537717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ayout_03">
    <p:bg>
      <p:bgPr>
        <a:solidFill>
          <a:srgbClr val="C04C4C"/>
        </a:solidFill>
        <a:effectLst/>
      </p:bgPr>
    </p:bg>
    <p:spTree>
      <p:nvGrpSpPr>
        <p:cNvPr id="1" name=""/>
        <p:cNvGrpSpPr/>
        <p:nvPr/>
      </p:nvGrpSpPr>
      <p:grpSpPr>
        <a:xfrm>
          <a:off x="0" y="0"/>
          <a:ext cx="0" cy="0"/>
          <a:chOff x="0" y="0"/>
          <a:chExt cx="0" cy="0"/>
        </a:xfrm>
      </p:grpSpPr>
      <p:sp>
        <p:nvSpPr>
          <p:cNvPr id="11" name="Freeform 88">
            <a:extLst>
              <a:ext uri="{FF2B5EF4-FFF2-40B4-BE49-F238E27FC236}">
                <a16:creationId xmlns:a16="http://schemas.microsoft.com/office/drawing/2014/main" id="{2EC006B8-36F2-B291-87A1-3D4528A9F2D9}"/>
              </a:ext>
            </a:extLst>
          </p:cNvPr>
          <p:cNvSpPr>
            <a:spLocks noEditPoints="1"/>
          </p:cNvSpPr>
          <p:nvPr userDrawn="1"/>
        </p:nvSpPr>
        <p:spPr bwMode="auto">
          <a:xfrm rot="13500000">
            <a:off x="-11383" y="4980425"/>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7" name="Footer Placeholder 6">
            <a:extLst>
              <a:ext uri="{FF2B5EF4-FFF2-40B4-BE49-F238E27FC236}">
                <a16:creationId xmlns:a16="http://schemas.microsoft.com/office/drawing/2014/main" id="{8D376308-4430-17DE-55D8-C62E713A416C}"/>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D9F87F34-3A4F-BEE8-D6A3-75E86F6048D2}"/>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7" name="Rectangle 16">
            <a:extLst>
              <a:ext uri="{FF2B5EF4-FFF2-40B4-BE49-F238E27FC236}">
                <a16:creationId xmlns:a16="http://schemas.microsoft.com/office/drawing/2014/main" id="{AB1995BA-762F-0E75-164E-C2DC8E53AF1E}"/>
              </a:ext>
            </a:extLst>
          </p:cNvPr>
          <p:cNvSpPr/>
          <p:nvPr userDrawn="1"/>
        </p:nvSpPr>
        <p:spPr>
          <a:xfrm>
            <a:off x="5470072" y="0"/>
            <a:ext cx="3273878" cy="6858000"/>
          </a:xfrm>
          <a:prstGeom prst="rect">
            <a:avLst/>
          </a:prstGeom>
          <a:solidFill>
            <a:schemeClr val="bg1">
              <a:lumMod val="95000"/>
            </a:schemeClr>
          </a:solidFill>
          <a:ln>
            <a:noFill/>
          </a:ln>
          <a:effectLst>
            <a:outerShdw blurRad="431800" dist="508000" dir="7860000" algn="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19" name="Group 18">
            <a:extLst>
              <a:ext uri="{FF2B5EF4-FFF2-40B4-BE49-F238E27FC236}">
                <a16:creationId xmlns:a16="http://schemas.microsoft.com/office/drawing/2014/main" id="{A8344EBC-0EE1-6D60-DD13-A025929EB2A2}"/>
              </a:ext>
            </a:extLst>
          </p:cNvPr>
          <p:cNvGrpSpPr/>
          <p:nvPr userDrawn="1"/>
        </p:nvGrpSpPr>
        <p:grpSpPr>
          <a:xfrm rot="10800000">
            <a:off x="6876762" y="6004018"/>
            <a:ext cx="460495" cy="75107"/>
            <a:chOff x="-1587" y="4763"/>
            <a:chExt cx="300037" cy="42862"/>
          </a:xfrm>
          <a:solidFill>
            <a:srgbClr val="C04C4C"/>
          </a:solidFill>
        </p:grpSpPr>
        <p:sp>
          <p:nvSpPr>
            <p:cNvPr id="20" name="Oval 13">
              <a:extLst>
                <a:ext uri="{FF2B5EF4-FFF2-40B4-BE49-F238E27FC236}">
                  <a16:creationId xmlns:a16="http://schemas.microsoft.com/office/drawing/2014/main" id="{BCD5BC98-703E-C5F4-6A62-09FCC6A36DB8}"/>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1" name="Oval 14">
              <a:extLst>
                <a:ext uri="{FF2B5EF4-FFF2-40B4-BE49-F238E27FC236}">
                  <a16:creationId xmlns:a16="http://schemas.microsoft.com/office/drawing/2014/main" id="{ECA11C4B-3AD6-EB59-443E-E2E20B42D274}"/>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2" name="Oval 15">
              <a:extLst>
                <a:ext uri="{FF2B5EF4-FFF2-40B4-BE49-F238E27FC236}">
                  <a16:creationId xmlns:a16="http://schemas.microsoft.com/office/drawing/2014/main" id="{080E09A2-A318-7937-F507-9F4F1573C372}"/>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23" name="Oval 16">
              <a:extLst>
                <a:ext uri="{FF2B5EF4-FFF2-40B4-BE49-F238E27FC236}">
                  <a16:creationId xmlns:a16="http://schemas.microsoft.com/office/drawing/2014/main" id="{806198F1-CD00-115B-03EB-DA6337A9FA51}"/>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24" name="Title 23">
            <a:extLst>
              <a:ext uri="{FF2B5EF4-FFF2-40B4-BE49-F238E27FC236}">
                <a16:creationId xmlns:a16="http://schemas.microsoft.com/office/drawing/2014/main" id="{814EC3F6-24D4-D885-5046-3A3D68236E2E}"/>
              </a:ext>
            </a:extLst>
          </p:cNvPr>
          <p:cNvSpPr>
            <a:spLocks noGrp="1"/>
          </p:cNvSpPr>
          <p:nvPr>
            <p:ph type="title"/>
          </p:nvPr>
        </p:nvSpPr>
        <p:spPr>
          <a:xfrm>
            <a:off x="244930" y="1388383"/>
            <a:ext cx="5004707" cy="1325563"/>
          </a:xfrm>
        </p:spPr>
        <p:txBody>
          <a:bodyPr/>
          <a:lstStyle>
            <a:lvl1pPr>
              <a:defRPr>
                <a:solidFill>
                  <a:schemeClr val="bg1"/>
                </a:solidFill>
              </a:defRPr>
            </a:lvl1pPr>
          </a:lstStyle>
          <a:p>
            <a:r>
              <a:rPr lang="en-US" dirty="0"/>
              <a:t>Click to edit Master title style</a:t>
            </a:r>
            <a:endParaRPr lang="en-MY" dirty="0"/>
          </a:p>
        </p:txBody>
      </p:sp>
      <p:sp>
        <p:nvSpPr>
          <p:cNvPr id="12" name="Freeform 88">
            <a:extLst>
              <a:ext uri="{FF2B5EF4-FFF2-40B4-BE49-F238E27FC236}">
                <a16:creationId xmlns:a16="http://schemas.microsoft.com/office/drawing/2014/main" id="{FFE63D60-4033-0963-0257-340E61B3359D}"/>
              </a:ext>
            </a:extLst>
          </p:cNvPr>
          <p:cNvSpPr>
            <a:spLocks noEditPoints="1"/>
          </p:cNvSpPr>
          <p:nvPr userDrawn="1"/>
        </p:nvSpPr>
        <p:spPr bwMode="auto">
          <a:xfrm rot="16200000">
            <a:off x="2277917" y="3949642"/>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7263206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ayout_04">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C5600A4-3E4E-EC47-12EA-B6310B747A8B}"/>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6" name="Rectangle 15">
            <a:extLst>
              <a:ext uri="{FF2B5EF4-FFF2-40B4-BE49-F238E27FC236}">
                <a16:creationId xmlns:a16="http://schemas.microsoft.com/office/drawing/2014/main" id="{7ABC459D-A688-50A7-E022-E57A39DF24C8}"/>
              </a:ext>
            </a:extLst>
          </p:cNvPr>
          <p:cNvSpPr/>
          <p:nvPr userDrawn="1"/>
        </p:nvSpPr>
        <p:spPr>
          <a:xfrm>
            <a:off x="547007" y="0"/>
            <a:ext cx="3214415" cy="6237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1642AE79-79E4-0073-0455-4CDA30AD8F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6954D628-8D81-1CDE-6D27-24AB85F650D6}"/>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11" name="Group 10">
            <a:extLst>
              <a:ext uri="{FF2B5EF4-FFF2-40B4-BE49-F238E27FC236}">
                <a16:creationId xmlns:a16="http://schemas.microsoft.com/office/drawing/2014/main" id="{9C2342FF-69D1-829A-9394-7FDD7C8DC0D8}"/>
              </a:ext>
            </a:extLst>
          </p:cNvPr>
          <p:cNvGrpSpPr/>
          <p:nvPr userDrawn="1"/>
        </p:nvGrpSpPr>
        <p:grpSpPr>
          <a:xfrm>
            <a:off x="1921450" y="419858"/>
            <a:ext cx="460495" cy="75107"/>
            <a:chOff x="-1587" y="4763"/>
            <a:chExt cx="300037" cy="42862"/>
          </a:xfrm>
          <a:solidFill>
            <a:srgbClr val="C04C4C"/>
          </a:solidFill>
        </p:grpSpPr>
        <p:sp>
          <p:nvSpPr>
            <p:cNvPr id="12" name="Oval 13">
              <a:extLst>
                <a:ext uri="{FF2B5EF4-FFF2-40B4-BE49-F238E27FC236}">
                  <a16:creationId xmlns:a16="http://schemas.microsoft.com/office/drawing/2014/main" id="{23262089-B548-7EB2-7E11-8E96F2D4ECA1}"/>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3" name="Oval 14">
              <a:extLst>
                <a:ext uri="{FF2B5EF4-FFF2-40B4-BE49-F238E27FC236}">
                  <a16:creationId xmlns:a16="http://schemas.microsoft.com/office/drawing/2014/main" id="{E939BD00-47B2-AF84-6481-FC6D266B933A}"/>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4" name="Oval 15">
              <a:extLst>
                <a:ext uri="{FF2B5EF4-FFF2-40B4-BE49-F238E27FC236}">
                  <a16:creationId xmlns:a16="http://schemas.microsoft.com/office/drawing/2014/main" id="{3247BFCB-8D78-A506-7B1C-F4FFA425C85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15" name="Oval 16">
              <a:extLst>
                <a:ext uri="{FF2B5EF4-FFF2-40B4-BE49-F238E27FC236}">
                  <a16:creationId xmlns:a16="http://schemas.microsoft.com/office/drawing/2014/main" id="{B4410486-EA59-BC01-71A7-DDAC2A1EA4CB}"/>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18" name="Title 17">
            <a:extLst>
              <a:ext uri="{FF2B5EF4-FFF2-40B4-BE49-F238E27FC236}">
                <a16:creationId xmlns:a16="http://schemas.microsoft.com/office/drawing/2014/main" id="{B3FE10FD-D9C0-C344-A74A-C6F10F75D789}"/>
              </a:ext>
            </a:extLst>
          </p:cNvPr>
          <p:cNvSpPr>
            <a:spLocks noGrp="1"/>
          </p:cNvSpPr>
          <p:nvPr>
            <p:ph type="title"/>
          </p:nvPr>
        </p:nvSpPr>
        <p:spPr>
          <a:xfrm>
            <a:off x="756132" y="2103438"/>
            <a:ext cx="2861787" cy="1325563"/>
          </a:xfrm>
        </p:spPr>
        <p:txBody>
          <a:bodyPr/>
          <a:lstStyle>
            <a:lvl1pPr algn="ctr">
              <a:defRPr/>
            </a:lvl1pPr>
          </a:lstStyle>
          <a:p>
            <a:r>
              <a:rPr lang="en-US"/>
              <a:t>Click to edit Master title style</a:t>
            </a:r>
            <a:endParaRPr lang="en-MY"/>
          </a:p>
        </p:txBody>
      </p:sp>
    </p:spTree>
    <p:extLst>
      <p:ext uri="{BB962C8B-B14F-4D97-AF65-F5344CB8AC3E}">
        <p14:creationId xmlns:p14="http://schemas.microsoft.com/office/powerpoint/2010/main" val="14939729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Layout_05">
    <p:bg>
      <p:bgPr>
        <a:solidFill>
          <a:srgbClr val="C04C4C"/>
        </a:solidFill>
        <a:effectLst/>
      </p:bgPr>
    </p:bg>
    <p:spTree>
      <p:nvGrpSpPr>
        <p:cNvPr id="1" name=""/>
        <p:cNvGrpSpPr/>
        <p:nvPr/>
      </p:nvGrpSpPr>
      <p:grpSpPr>
        <a:xfrm>
          <a:off x="0" y="0"/>
          <a:ext cx="0" cy="0"/>
          <a:chOff x="0" y="0"/>
          <a:chExt cx="0" cy="0"/>
        </a:xfrm>
      </p:grpSpPr>
      <p:sp>
        <p:nvSpPr>
          <p:cNvPr id="14" name="Freeform 16">
            <a:extLst>
              <a:ext uri="{FF2B5EF4-FFF2-40B4-BE49-F238E27FC236}">
                <a16:creationId xmlns:a16="http://schemas.microsoft.com/office/drawing/2014/main" id="{955C00B2-487B-35F9-EFC4-6711B63378F0}"/>
              </a:ext>
            </a:extLst>
          </p:cNvPr>
          <p:cNvSpPr>
            <a:spLocks/>
          </p:cNvSpPr>
          <p:nvPr userDrawn="1"/>
        </p:nvSpPr>
        <p:spPr bwMode="auto">
          <a:xfrm rot="10800000">
            <a:off x="8298180" y="0"/>
            <a:ext cx="845820" cy="1447800"/>
          </a:xfrm>
          <a:custGeom>
            <a:avLst/>
            <a:gdLst>
              <a:gd name="T0" fmla="*/ 1 w 343"/>
              <a:gd name="T1" fmla="*/ 0 h 344"/>
              <a:gd name="T2" fmla="*/ 343 w 343"/>
              <a:gd name="T3" fmla="*/ 343 h 344"/>
              <a:gd name="T4" fmla="*/ 43 w 343"/>
              <a:gd name="T5" fmla="*/ 344 h 344"/>
              <a:gd name="T6" fmla="*/ 0 w 343"/>
              <a:gd name="T7" fmla="*/ 301 h 344"/>
              <a:gd name="T8" fmla="*/ 1 w 343"/>
              <a:gd name="T9" fmla="*/ 0 h 344"/>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 name="connsiteX0" fmla="*/ 30 w 10001"/>
              <a:gd name="connsiteY0" fmla="*/ 0 h 10000"/>
              <a:gd name="connsiteX1" fmla="*/ 10001 w 10001"/>
              <a:gd name="connsiteY1" fmla="*/ 9971 h 10000"/>
              <a:gd name="connsiteX2" fmla="*/ 1255 w 10001"/>
              <a:gd name="connsiteY2" fmla="*/ 10000 h 10000"/>
              <a:gd name="connsiteX3" fmla="*/ 1 w 10001"/>
              <a:gd name="connsiteY3" fmla="*/ 8750 h 10000"/>
              <a:gd name="connsiteX4" fmla="*/ 30 w 10001"/>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 h="10000">
                <a:moveTo>
                  <a:pt x="30" y="0"/>
                </a:moveTo>
                <a:lnTo>
                  <a:pt x="10001" y="9971"/>
                </a:lnTo>
                <a:lnTo>
                  <a:pt x="1255" y="10000"/>
                </a:lnTo>
                <a:cubicBezTo>
                  <a:pt x="-92" y="10000"/>
                  <a:pt x="1" y="9419"/>
                  <a:pt x="1" y="8750"/>
                </a:cubicBezTo>
                <a:cubicBezTo>
                  <a:pt x="11" y="5833"/>
                  <a:pt x="20" y="2917"/>
                  <a:pt x="30" y="0"/>
                </a:cubicBezTo>
                <a:close/>
              </a:path>
            </a:pathLst>
          </a:custGeom>
          <a:solidFill>
            <a:srgbClr val="C04C4C"/>
          </a:solidFill>
          <a:ln>
            <a:noFill/>
          </a:ln>
          <a:effectLst>
            <a:innerShdw blurRad="901700" dist="50800" dir="18900000">
              <a:prstClr val="black">
                <a:alpha val="30000"/>
              </a:prstClr>
            </a:innerShdw>
          </a:effec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24" name="Rectangle 23">
            <a:extLst>
              <a:ext uri="{FF2B5EF4-FFF2-40B4-BE49-F238E27FC236}">
                <a16:creationId xmlns:a16="http://schemas.microsoft.com/office/drawing/2014/main" id="{561A13B1-4FE2-47EF-C699-2F5D32C46C7B}"/>
              </a:ext>
            </a:extLst>
          </p:cNvPr>
          <p:cNvSpPr/>
          <p:nvPr userDrawn="1"/>
        </p:nvSpPr>
        <p:spPr>
          <a:xfrm>
            <a:off x="1" y="0"/>
            <a:ext cx="3861707" cy="6858000"/>
          </a:xfrm>
          <a:prstGeom prst="rect">
            <a:avLst/>
          </a:prstGeom>
          <a:solidFill>
            <a:schemeClr val="tx1">
              <a:lumMod val="75000"/>
              <a:lumOff val="25000"/>
            </a:schemeClr>
          </a:solidFill>
          <a:ln>
            <a:solidFill>
              <a:schemeClr val="tx2">
                <a:lumMod val="25000"/>
                <a:lumOff val="75000"/>
              </a:schemeClr>
            </a:solidFill>
          </a:ln>
          <a:effectLst>
            <a:outerShdw blurRad="457200" dist="215900" sx="96000" sy="96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Footer Placeholder 7">
            <a:extLst>
              <a:ext uri="{FF2B5EF4-FFF2-40B4-BE49-F238E27FC236}">
                <a16:creationId xmlns:a16="http://schemas.microsoft.com/office/drawing/2014/main" id="{38B5F1C4-1CE7-DD7E-48D5-4216747D32ED}"/>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A6223489-9DE8-D078-A240-0B0232406F2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21" name="Title 20">
            <a:extLst>
              <a:ext uri="{FF2B5EF4-FFF2-40B4-BE49-F238E27FC236}">
                <a16:creationId xmlns:a16="http://schemas.microsoft.com/office/drawing/2014/main" id="{5B65FFBD-94D0-7BC8-3B24-CAF4FC2B7924}"/>
              </a:ext>
            </a:extLst>
          </p:cNvPr>
          <p:cNvSpPr>
            <a:spLocks noGrp="1"/>
          </p:cNvSpPr>
          <p:nvPr>
            <p:ph type="title"/>
          </p:nvPr>
        </p:nvSpPr>
        <p:spPr>
          <a:xfrm>
            <a:off x="375557" y="1286582"/>
            <a:ext cx="3126922" cy="1325563"/>
          </a:xfrm>
        </p:spPr>
        <p:txBody>
          <a:bodyPr/>
          <a:lstStyle>
            <a:lvl1pPr>
              <a:defRPr>
                <a:solidFill>
                  <a:schemeClr val="bg1"/>
                </a:solidFill>
              </a:defRPr>
            </a:lvl1pPr>
          </a:lstStyle>
          <a:p>
            <a:r>
              <a:rPr lang="en-US" dirty="0"/>
              <a:t>Click to edit Master title style</a:t>
            </a:r>
            <a:endParaRPr lang="en-MY" dirty="0"/>
          </a:p>
        </p:txBody>
      </p:sp>
      <p:sp>
        <p:nvSpPr>
          <p:cNvPr id="23" name="Picture Placeholder 22">
            <a:extLst>
              <a:ext uri="{FF2B5EF4-FFF2-40B4-BE49-F238E27FC236}">
                <a16:creationId xmlns:a16="http://schemas.microsoft.com/office/drawing/2014/main" id="{062D7562-98EB-7777-7293-CA6B3C3C6E27}"/>
              </a:ext>
            </a:extLst>
          </p:cNvPr>
          <p:cNvSpPr>
            <a:spLocks noGrp="1"/>
          </p:cNvSpPr>
          <p:nvPr>
            <p:ph type="pic" sz="quarter" idx="12"/>
          </p:nvPr>
        </p:nvSpPr>
        <p:spPr>
          <a:xfrm>
            <a:off x="6564086" y="733425"/>
            <a:ext cx="2204357" cy="2363380"/>
          </a:xfrm>
        </p:spPr>
        <p:txBody>
          <a:bodyPr/>
          <a:lstStyle/>
          <a:p>
            <a:endParaRPr lang="en-MY"/>
          </a:p>
        </p:txBody>
      </p:sp>
      <p:sp>
        <p:nvSpPr>
          <p:cNvPr id="26" name="Picture Placeholder 22">
            <a:extLst>
              <a:ext uri="{FF2B5EF4-FFF2-40B4-BE49-F238E27FC236}">
                <a16:creationId xmlns:a16="http://schemas.microsoft.com/office/drawing/2014/main" id="{B3311D2B-C82E-1CAD-A451-9734F58E57B4}"/>
              </a:ext>
            </a:extLst>
          </p:cNvPr>
          <p:cNvSpPr>
            <a:spLocks noGrp="1"/>
          </p:cNvSpPr>
          <p:nvPr>
            <p:ph type="pic" sz="quarter" idx="14"/>
          </p:nvPr>
        </p:nvSpPr>
        <p:spPr>
          <a:xfrm>
            <a:off x="4196444" y="733425"/>
            <a:ext cx="2204357" cy="2363380"/>
          </a:xfrm>
        </p:spPr>
        <p:txBody>
          <a:bodyPr/>
          <a:lstStyle/>
          <a:p>
            <a:endParaRPr lang="en-MY"/>
          </a:p>
        </p:txBody>
      </p:sp>
      <p:sp>
        <p:nvSpPr>
          <p:cNvPr id="27" name="Picture Placeholder 22">
            <a:extLst>
              <a:ext uri="{FF2B5EF4-FFF2-40B4-BE49-F238E27FC236}">
                <a16:creationId xmlns:a16="http://schemas.microsoft.com/office/drawing/2014/main" id="{74429CBD-241C-5A28-0B76-94FBEBD0C02B}"/>
              </a:ext>
            </a:extLst>
          </p:cNvPr>
          <p:cNvSpPr>
            <a:spLocks noGrp="1"/>
          </p:cNvSpPr>
          <p:nvPr>
            <p:ph type="pic" sz="quarter" idx="15"/>
          </p:nvPr>
        </p:nvSpPr>
        <p:spPr>
          <a:xfrm>
            <a:off x="6564086" y="3244668"/>
            <a:ext cx="2204357" cy="2363380"/>
          </a:xfrm>
        </p:spPr>
        <p:txBody>
          <a:bodyPr/>
          <a:lstStyle/>
          <a:p>
            <a:endParaRPr lang="en-MY"/>
          </a:p>
        </p:txBody>
      </p:sp>
      <p:sp>
        <p:nvSpPr>
          <p:cNvPr id="28" name="Picture Placeholder 22">
            <a:extLst>
              <a:ext uri="{FF2B5EF4-FFF2-40B4-BE49-F238E27FC236}">
                <a16:creationId xmlns:a16="http://schemas.microsoft.com/office/drawing/2014/main" id="{CFCC5C12-97DC-F983-E825-5420E2382DF3}"/>
              </a:ext>
            </a:extLst>
          </p:cNvPr>
          <p:cNvSpPr>
            <a:spLocks noGrp="1"/>
          </p:cNvSpPr>
          <p:nvPr>
            <p:ph type="pic" sz="quarter" idx="16"/>
          </p:nvPr>
        </p:nvSpPr>
        <p:spPr>
          <a:xfrm>
            <a:off x="4196444" y="3244668"/>
            <a:ext cx="2204357" cy="2363380"/>
          </a:xfrm>
        </p:spPr>
        <p:txBody>
          <a:bodyPr/>
          <a:lstStyle/>
          <a:p>
            <a:endParaRPr lang="en-MY"/>
          </a:p>
        </p:txBody>
      </p:sp>
      <p:pic>
        <p:nvPicPr>
          <p:cNvPr id="12" name="Picture 11" descr="Logo&#10;&#10;Description automatically generated">
            <a:extLst>
              <a:ext uri="{FF2B5EF4-FFF2-40B4-BE49-F238E27FC236}">
                <a16:creationId xmlns:a16="http://schemas.microsoft.com/office/drawing/2014/main" id="{3AA3835C-FADD-1650-B8D8-CE293B5F5BB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27718398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3368261F-6835-9486-4798-B9A07195D78C}"/>
              </a:ext>
            </a:extLst>
          </p:cNvPr>
          <p:cNvSpPr/>
          <p:nvPr userDrawn="1"/>
        </p:nvSpPr>
        <p:spPr>
          <a:xfrm rot="10800000">
            <a:off x="1569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A847E563-BFAE-519A-4A8B-22300B086917}"/>
              </a:ext>
            </a:extLst>
          </p:cNvPr>
          <p:cNvSpPr/>
          <p:nvPr userDrawn="1"/>
        </p:nvSpPr>
        <p:spPr>
          <a:xfrm rot="10800000">
            <a:off x="1571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BBFDF2C4-A780-511B-093B-368D5530493C}"/>
              </a:ext>
            </a:extLst>
          </p:cNvPr>
          <p:cNvSpPr/>
          <p:nvPr userDrawn="1"/>
        </p:nvSpPr>
        <p:spPr>
          <a:xfrm rot="10800000">
            <a:off x="1569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1E7417D1-014A-5984-58A6-AA6486BF755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34430606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blank_layout_0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A5AEAA-D9F4-2E35-437C-BA8524DF94F6}"/>
              </a:ext>
            </a:extLst>
          </p:cNvPr>
          <p:cNvSpPr/>
          <p:nvPr userDrawn="1"/>
        </p:nvSpPr>
        <p:spPr>
          <a:xfrm flipH="1">
            <a:off x="8924668" y="0"/>
            <a:ext cx="46338" cy="627723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Diagonal Stripe 4">
            <a:extLst>
              <a:ext uri="{FF2B5EF4-FFF2-40B4-BE49-F238E27FC236}">
                <a16:creationId xmlns:a16="http://schemas.microsoft.com/office/drawing/2014/main" id="{2C42E429-2984-FD06-B980-5826B41BC123}"/>
              </a:ext>
            </a:extLst>
          </p:cNvPr>
          <p:cNvSpPr/>
          <p:nvPr userDrawn="1"/>
        </p:nvSpPr>
        <p:spPr>
          <a:xfrm>
            <a:off x="1" y="0"/>
            <a:ext cx="4204607" cy="6858000"/>
          </a:xfrm>
          <a:prstGeom prst="diagStripe">
            <a:avLst/>
          </a:pr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pic>
        <p:nvPicPr>
          <p:cNvPr id="7" name="Picture 6" descr="Logo&#10;&#10;Description automatically generated">
            <a:extLst>
              <a:ext uri="{FF2B5EF4-FFF2-40B4-BE49-F238E27FC236}">
                <a16:creationId xmlns:a16="http://schemas.microsoft.com/office/drawing/2014/main" id="{B1924BF6-BCDA-9AF9-A625-9294B79A5C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3339926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46817E6-AD1A-08AC-88A5-0C62449E0C76}"/>
              </a:ext>
            </a:extLst>
          </p:cNvPr>
          <p:cNvSpPr/>
          <p:nvPr userDrawn="1"/>
        </p:nvSpPr>
        <p:spPr>
          <a:xfrm>
            <a:off x="0" y="1"/>
            <a:ext cx="9144000" cy="19376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rot="10800000" flipV="1">
            <a:off x="-4454" y="1901930"/>
            <a:ext cx="9144000" cy="3139623"/>
          </a:xfrm>
          <a:prstGeom prst="rect">
            <a:avLst/>
          </a:prstGeom>
        </p:spPr>
      </p:pic>
      <p:pic>
        <p:nvPicPr>
          <p:cNvPr id="4" name="Picture 3" descr="Logo&#10;&#10;Description automatically generated">
            <a:extLst>
              <a:ext uri="{FF2B5EF4-FFF2-40B4-BE49-F238E27FC236}">
                <a16:creationId xmlns:a16="http://schemas.microsoft.com/office/drawing/2014/main" id="{AFED6FC9-C93A-9F07-CF8D-C0E1F0B2152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457779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ayout_06">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A8456C-09BE-F772-4E09-AC8E5EFE5A98}"/>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13" name="Rectangle 12">
            <a:extLst>
              <a:ext uri="{FF2B5EF4-FFF2-40B4-BE49-F238E27FC236}">
                <a16:creationId xmlns:a16="http://schemas.microsoft.com/office/drawing/2014/main" id="{C4A970D6-E749-96E3-83B1-8B21AB192873}"/>
              </a:ext>
            </a:extLst>
          </p:cNvPr>
          <p:cNvSpPr/>
          <p:nvPr userDrawn="1"/>
        </p:nvSpPr>
        <p:spPr>
          <a:xfrm>
            <a:off x="1" y="0"/>
            <a:ext cx="3404507" cy="6126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968299B-C422-1510-F32A-0DFF889E93C4}"/>
              </a:ext>
            </a:extLst>
          </p:cNvPr>
          <p:cNvSpPr>
            <a:spLocks noGrp="1"/>
          </p:cNvSpPr>
          <p:nvPr>
            <p:ph type="title"/>
          </p:nvPr>
        </p:nvSpPr>
        <p:spPr>
          <a:xfrm>
            <a:off x="4613504" y="2766218"/>
            <a:ext cx="4367211" cy="1325563"/>
          </a:xfrm>
        </p:spPr>
        <p:txBody>
          <a:bodyPr/>
          <a:lstStyle>
            <a:lvl1pPr algn="ctr">
              <a:defRPr/>
            </a:lvl1pPr>
          </a:lstStyle>
          <a:p>
            <a:r>
              <a:rPr lang="en-US"/>
              <a:t>Click to edit Master title style</a:t>
            </a:r>
            <a:endParaRPr lang="en-MY"/>
          </a:p>
        </p:txBody>
      </p:sp>
      <p:sp>
        <p:nvSpPr>
          <p:cNvPr id="10" name="Footer Placeholder 9">
            <a:extLst>
              <a:ext uri="{FF2B5EF4-FFF2-40B4-BE49-F238E27FC236}">
                <a16:creationId xmlns:a16="http://schemas.microsoft.com/office/drawing/2014/main" id="{37270406-6097-F873-9773-CC94FA23047F}"/>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11" name="Slide Number Placeholder 10">
            <a:extLst>
              <a:ext uri="{FF2B5EF4-FFF2-40B4-BE49-F238E27FC236}">
                <a16:creationId xmlns:a16="http://schemas.microsoft.com/office/drawing/2014/main" id="{A4759327-3B5D-3BFA-5CCA-6BD5BACEAD3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grpSp>
        <p:nvGrpSpPr>
          <p:cNvPr id="9" name="Group 8">
            <a:extLst>
              <a:ext uri="{FF2B5EF4-FFF2-40B4-BE49-F238E27FC236}">
                <a16:creationId xmlns:a16="http://schemas.microsoft.com/office/drawing/2014/main" id="{CB557F9C-2B1B-1E45-919F-2CBA963082F1}"/>
              </a:ext>
            </a:extLst>
          </p:cNvPr>
          <p:cNvGrpSpPr/>
          <p:nvPr userDrawn="1"/>
        </p:nvGrpSpPr>
        <p:grpSpPr>
          <a:xfrm>
            <a:off x="435066" y="1982368"/>
            <a:ext cx="3949431" cy="2893260"/>
            <a:chOff x="-548507" y="477868"/>
            <a:chExt cx="11570449" cy="6357177"/>
          </a:xfrm>
        </p:grpSpPr>
        <p:sp>
          <p:nvSpPr>
            <p:cNvPr id="14" name="Freeform: Shape 13">
              <a:extLst>
                <a:ext uri="{FF2B5EF4-FFF2-40B4-BE49-F238E27FC236}">
                  <a16:creationId xmlns:a16="http://schemas.microsoft.com/office/drawing/2014/main" id="{6B4D37DD-77A1-3F66-1AB7-0D02A7AA0534}"/>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6" name="Freeform: Shape 15">
              <a:extLst>
                <a:ext uri="{FF2B5EF4-FFF2-40B4-BE49-F238E27FC236}">
                  <a16:creationId xmlns:a16="http://schemas.microsoft.com/office/drawing/2014/main" id="{69939251-1BCB-8F28-4AEB-3F5C698F7844}"/>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7" name="Freeform: Shape 16">
              <a:extLst>
                <a:ext uri="{FF2B5EF4-FFF2-40B4-BE49-F238E27FC236}">
                  <a16:creationId xmlns:a16="http://schemas.microsoft.com/office/drawing/2014/main" id="{76B35D63-3320-AD9B-342D-29A2461E1E9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8" name="Freeform: Shape 17">
              <a:extLst>
                <a:ext uri="{FF2B5EF4-FFF2-40B4-BE49-F238E27FC236}">
                  <a16:creationId xmlns:a16="http://schemas.microsoft.com/office/drawing/2014/main" id="{71EA1DA0-4667-A070-5433-AD3862F8F012}"/>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sp>
          <p:nvSpPr>
            <p:cNvPr id="19" name="Freeform: Shape 18">
              <a:extLst>
                <a:ext uri="{FF2B5EF4-FFF2-40B4-BE49-F238E27FC236}">
                  <a16:creationId xmlns:a16="http://schemas.microsoft.com/office/drawing/2014/main" id="{31CCFE93-102B-5253-326B-9C14E78024FF}"/>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grpSp>
          <p:nvGrpSpPr>
            <p:cNvPr id="20" name="Group 19">
              <a:extLst>
                <a:ext uri="{FF2B5EF4-FFF2-40B4-BE49-F238E27FC236}">
                  <a16:creationId xmlns:a16="http://schemas.microsoft.com/office/drawing/2014/main" id="{9271F50C-004D-6614-9952-C20CF9F23F84}"/>
                </a:ext>
              </a:extLst>
            </p:cNvPr>
            <p:cNvGrpSpPr/>
            <p:nvPr/>
          </p:nvGrpSpPr>
          <p:grpSpPr>
            <a:xfrm>
              <a:off x="1606" y="6382978"/>
              <a:ext cx="413937" cy="115242"/>
              <a:chOff x="5955" y="6353672"/>
              <a:chExt cx="413937" cy="115242"/>
            </a:xfrm>
          </p:grpSpPr>
          <p:sp>
            <p:nvSpPr>
              <p:cNvPr id="25" name="Rectangle: Rounded Corners 24">
                <a:extLst>
                  <a:ext uri="{FF2B5EF4-FFF2-40B4-BE49-F238E27FC236}">
                    <a16:creationId xmlns:a16="http://schemas.microsoft.com/office/drawing/2014/main" id="{28837067-0E6E-EBDC-C7A8-86F4033B63D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6" name="Rectangle: Rounded Corners 25">
                <a:extLst>
                  <a:ext uri="{FF2B5EF4-FFF2-40B4-BE49-F238E27FC236}">
                    <a16:creationId xmlns:a16="http://schemas.microsoft.com/office/drawing/2014/main" id="{3AC60AB8-5AB3-8260-897B-FB410ACB3FB8}"/>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grpSp>
        <p:grpSp>
          <p:nvGrpSpPr>
            <p:cNvPr id="21" name="Group 20">
              <a:extLst>
                <a:ext uri="{FF2B5EF4-FFF2-40B4-BE49-F238E27FC236}">
                  <a16:creationId xmlns:a16="http://schemas.microsoft.com/office/drawing/2014/main" id="{4D931CFE-A63B-8125-E9D4-949B42E5C546}"/>
                </a:ext>
              </a:extLst>
            </p:cNvPr>
            <p:cNvGrpSpPr/>
            <p:nvPr/>
          </p:nvGrpSpPr>
          <p:grpSpPr>
            <a:xfrm>
              <a:off x="9855291" y="6381600"/>
              <a:ext cx="885989" cy="115242"/>
              <a:chOff x="5955" y="6353672"/>
              <a:chExt cx="413937" cy="115242"/>
            </a:xfrm>
          </p:grpSpPr>
          <p:sp>
            <p:nvSpPr>
              <p:cNvPr id="23" name="Rectangle: Rounded Corners 22">
                <a:extLst>
                  <a:ext uri="{FF2B5EF4-FFF2-40B4-BE49-F238E27FC236}">
                    <a16:creationId xmlns:a16="http://schemas.microsoft.com/office/drawing/2014/main" id="{20BC883D-1639-3A5C-4006-DBE2E6597109}"/>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24" name="Rectangle: Rounded Corners 23">
                <a:extLst>
                  <a:ext uri="{FF2B5EF4-FFF2-40B4-BE49-F238E27FC236}">
                    <a16:creationId xmlns:a16="http://schemas.microsoft.com/office/drawing/2014/main" id="{BBA29C7B-554C-081E-2135-BFC59AE98156}"/>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Poppins"/>
                  <a:ea typeface="+mn-ea"/>
                  <a:cs typeface="+mn-cs"/>
                </a:endParaRPr>
              </a:p>
            </p:txBody>
          </p:sp>
        </p:grpSp>
        <p:sp>
          <p:nvSpPr>
            <p:cNvPr id="22" name="Freeform: Shape 21">
              <a:extLst>
                <a:ext uri="{FF2B5EF4-FFF2-40B4-BE49-F238E27FC236}">
                  <a16:creationId xmlns:a16="http://schemas.microsoft.com/office/drawing/2014/main" id="{60D7FD87-F429-AB50-CEC1-95CBDAABB01E}"/>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Poppins"/>
                <a:ea typeface="+mn-ea"/>
                <a:cs typeface="+mn-cs"/>
              </a:endParaRPr>
            </a:p>
          </p:txBody>
        </p:sp>
      </p:grpSp>
      <p:pic>
        <p:nvPicPr>
          <p:cNvPr id="27" name="Picture 26" descr="Logo&#10;&#10;Description automatically generated">
            <a:extLst>
              <a:ext uri="{FF2B5EF4-FFF2-40B4-BE49-F238E27FC236}">
                <a16:creationId xmlns:a16="http://schemas.microsoft.com/office/drawing/2014/main" id="{EBD843B1-0951-A33D-BCC6-E0640022F3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38237739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8" name="Picture Placeholder 7">
            <a:extLst>
              <a:ext uri="{FF2B5EF4-FFF2-40B4-BE49-F238E27FC236}">
                <a16:creationId xmlns:a16="http://schemas.microsoft.com/office/drawing/2014/main" id="{89987F70-64EC-CA05-E8A9-766DF9840D38}"/>
              </a:ext>
            </a:extLst>
          </p:cNvPr>
          <p:cNvSpPr>
            <a:spLocks noGrp="1"/>
          </p:cNvSpPr>
          <p:nvPr>
            <p:ph type="pic" sz="quarter" idx="12"/>
          </p:nvPr>
        </p:nvSpPr>
        <p:spPr>
          <a:xfrm>
            <a:off x="1216819" y="833378"/>
            <a:ext cx="6710363" cy="4554638"/>
          </a:xfrm>
        </p:spPr>
        <p:txBody>
          <a:bodyPr/>
          <a:lstStyle/>
          <a:p>
            <a:endParaRPr lang="en-MY"/>
          </a:p>
        </p:txBody>
      </p:sp>
      <p:pic>
        <p:nvPicPr>
          <p:cNvPr id="9" name="Picture 8" descr="Logo&#10;&#10;Description automatically generated">
            <a:extLst>
              <a:ext uri="{FF2B5EF4-FFF2-40B4-BE49-F238E27FC236}">
                <a16:creationId xmlns:a16="http://schemas.microsoft.com/office/drawing/2014/main" id="{FA832A2C-2644-6658-956A-F6CDE4CFC8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9755876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Layout_07">
    <p:bg>
      <p:bgPr>
        <a:solidFill>
          <a:schemeClr val="bg1">
            <a:alpha val="37000"/>
          </a:scheme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28DB6A-3639-804F-5B60-C6592BBF091F}"/>
              </a:ext>
            </a:extLst>
          </p:cNvPr>
          <p:cNvPicPr>
            <a:picLocks noChangeAspect="1"/>
          </p:cNvPicPr>
          <p:nvPr userDrawn="1"/>
        </p:nvPicPr>
        <p:blipFill>
          <a:blip r:embed="rId2"/>
          <a:stretch>
            <a:fillRect/>
          </a:stretch>
        </p:blipFill>
        <p:spPr>
          <a:xfrm rot="10800000" flipV="1">
            <a:off x="0" y="-29928"/>
            <a:ext cx="9144000" cy="3956927"/>
          </a:xfrm>
          <a:prstGeom prst="rect">
            <a:avLst/>
          </a:prstGeom>
        </p:spPr>
      </p:pic>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9" name="Rectangle 8">
            <a:extLst>
              <a:ext uri="{FF2B5EF4-FFF2-40B4-BE49-F238E27FC236}">
                <a16:creationId xmlns:a16="http://schemas.microsoft.com/office/drawing/2014/main" id="{6A28F128-2C1E-BF90-7B50-EEA520A8E0D1}"/>
              </a:ext>
            </a:extLst>
          </p:cNvPr>
          <p:cNvSpPr/>
          <p:nvPr userDrawn="1"/>
        </p:nvSpPr>
        <p:spPr>
          <a:xfrm rot="10800000">
            <a:off x="1621109" y="-29927"/>
            <a:ext cx="7518437" cy="59854"/>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0" name="Rectangle 9">
            <a:extLst>
              <a:ext uri="{FF2B5EF4-FFF2-40B4-BE49-F238E27FC236}">
                <a16:creationId xmlns:a16="http://schemas.microsoft.com/office/drawing/2014/main" id="{AB14BB5F-78D4-C98C-F6C3-95F1B716981E}"/>
              </a:ext>
            </a:extLst>
          </p:cNvPr>
          <p:cNvSpPr/>
          <p:nvPr userDrawn="1"/>
        </p:nvSpPr>
        <p:spPr>
          <a:xfrm>
            <a:off x="1" y="-52790"/>
            <a:ext cx="3861707" cy="225287"/>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8" name="Picture 7" descr="Logo&#10;&#10;Description automatically generated">
            <a:extLst>
              <a:ext uri="{FF2B5EF4-FFF2-40B4-BE49-F238E27FC236}">
                <a16:creationId xmlns:a16="http://schemas.microsoft.com/office/drawing/2014/main" id="{456F8D6F-4FEB-ED3E-E7ED-26FDD0376D6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11396747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Layout_08">
    <p:bg>
      <p:bgPr>
        <a:solidFill>
          <a:srgbClr val="C04C4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6764FE-4266-9C28-BBAD-0C0CE59F74C2}"/>
              </a:ext>
            </a:extLst>
          </p:cNvPr>
          <p:cNvSpPr/>
          <p:nvPr userDrawn="1"/>
        </p:nvSpPr>
        <p:spPr>
          <a:xfrm>
            <a:off x="0" y="0"/>
            <a:ext cx="9144000" cy="4737100"/>
          </a:xfrm>
          <a:prstGeom prst="rect">
            <a:avLst/>
          </a:prstGeom>
          <a:solidFill>
            <a:schemeClr val="bg1"/>
          </a:solidFill>
          <a:ln>
            <a:noFill/>
          </a:ln>
          <a:effectLst>
            <a:outerShdw blurRad="254000" dist="215900" dir="5400000" sx="98000" sy="98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MY" sz="1350" b="0" i="0" u="none" strike="noStrike" kern="1200" cap="none" spc="0" normalizeH="0" baseline="0" noProof="0">
              <a:ln>
                <a:noFill/>
              </a:ln>
              <a:solidFill>
                <a:prstClr val="white"/>
              </a:solidFill>
              <a:effectLst/>
              <a:uLnTx/>
              <a:uFillTx/>
              <a:latin typeface="Poppins"/>
              <a:ea typeface="+mn-ea"/>
              <a:cs typeface="+mn-cs"/>
            </a:endParaRPr>
          </a:p>
        </p:txBody>
      </p:sp>
      <p:sp>
        <p:nvSpPr>
          <p:cNvPr id="5" name="Footer Placeholder 4">
            <a:extLst>
              <a:ext uri="{FF2B5EF4-FFF2-40B4-BE49-F238E27FC236}">
                <a16:creationId xmlns:a16="http://schemas.microsoft.com/office/drawing/2014/main" id="{C226471F-60E2-4515-0BAA-0DB6D5757165}"/>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6" name="Slide Number Placeholder 5">
            <a:extLst>
              <a:ext uri="{FF2B5EF4-FFF2-40B4-BE49-F238E27FC236}">
                <a16:creationId xmlns:a16="http://schemas.microsoft.com/office/drawing/2014/main" id="{CA9885EA-F2ED-0679-F34F-5A78B2C6146D}"/>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7" name="Title 6">
            <a:extLst>
              <a:ext uri="{FF2B5EF4-FFF2-40B4-BE49-F238E27FC236}">
                <a16:creationId xmlns:a16="http://schemas.microsoft.com/office/drawing/2014/main" id="{46D67C0D-AE8E-41E4-EB71-DE0656956001}"/>
              </a:ext>
            </a:extLst>
          </p:cNvPr>
          <p:cNvSpPr>
            <a:spLocks noGrp="1"/>
          </p:cNvSpPr>
          <p:nvPr>
            <p:ph type="title"/>
          </p:nvPr>
        </p:nvSpPr>
        <p:spPr/>
        <p:txBody>
          <a:bodyPr/>
          <a:lstStyle/>
          <a:p>
            <a:r>
              <a:rPr lang="en-US"/>
              <a:t>Click to edit Master title style</a:t>
            </a:r>
            <a:endParaRPr lang="en-MY"/>
          </a:p>
        </p:txBody>
      </p:sp>
      <p:pic>
        <p:nvPicPr>
          <p:cNvPr id="9" name="Picture 8" descr="Logo&#10;&#10;Description automatically generated">
            <a:extLst>
              <a:ext uri="{FF2B5EF4-FFF2-40B4-BE49-F238E27FC236}">
                <a16:creationId xmlns:a16="http://schemas.microsoft.com/office/drawing/2014/main" id="{C938784C-798A-313F-6BDD-2EEF86FBF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82936" y="6338033"/>
            <a:ext cx="802043" cy="361688"/>
          </a:xfrm>
          <a:prstGeom prst="rect">
            <a:avLst/>
          </a:prstGeom>
        </p:spPr>
      </p:pic>
    </p:spTree>
    <p:extLst>
      <p:ext uri="{BB962C8B-B14F-4D97-AF65-F5344CB8AC3E}">
        <p14:creationId xmlns:p14="http://schemas.microsoft.com/office/powerpoint/2010/main" val="2292813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ea typeface="MS PGothic" pitchFamily="34" charset="-128"/>
              </a:defRPr>
            </a:lvl1pPr>
          </a:lstStyle>
          <a:p>
            <a:fld id="{3387B050-B318-4A6E-94E7-38CD0A21AF50}" type="datetimeFigureOut">
              <a:rPr lang="en-MY" altLang="en-US"/>
              <a:pPr/>
              <a:t>21/8/2024</a:t>
            </a:fld>
            <a:endParaRPr lang="en-MY" altLang="en-US"/>
          </a:p>
        </p:txBody>
      </p:sp>
      <p:sp>
        <p:nvSpPr>
          <p:cNvPr id="3"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4" name="Slide Number Placeholder 5"/>
          <p:cNvSpPr>
            <a:spLocks noGrp="1"/>
          </p:cNvSpPr>
          <p:nvPr>
            <p:ph type="sldNum" sz="quarter" idx="12"/>
          </p:nvPr>
        </p:nvSpPr>
        <p:spPr/>
        <p:txBody>
          <a:bodyPr/>
          <a:lstStyle>
            <a:lvl1pPr>
              <a:defRPr>
                <a:ea typeface="MS PGothic" pitchFamily="34" charset="-128"/>
              </a:defRPr>
            </a:lvl1pPr>
          </a:lstStyle>
          <a:p>
            <a:fld id="{DEB3522A-98E7-4992-8CD2-7F0801D25B49}" type="slidenum">
              <a:rPr lang="en-MY" altLang="en-US"/>
              <a:pPr/>
              <a:t>‹#›</a:t>
            </a:fld>
            <a:endParaRPr lang="en-MY" altLang="en-US"/>
          </a:p>
        </p:txBody>
      </p:sp>
    </p:spTree>
    <p:extLst>
      <p:ext uri="{BB962C8B-B14F-4D97-AF65-F5344CB8AC3E}">
        <p14:creationId xmlns:p14="http://schemas.microsoft.com/office/powerpoint/2010/main" val="2063171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Layout_09">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A40B45C3-8E81-6BAE-010D-9B6CD2D56226}"/>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DA03FB80-B1FC-DDFA-448B-BCE958EA32DE}"/>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0" name="Title 9">
            <a:extLst>
              <a:ext uri="{FF2B5EF4-FFF2-40B4-BE49-F238E27FC236}">
                <a16:creationId xmlns:a16="http://schemas.microsoft.com/office/drawing/2014/main" id="{A81EEF20-E6C8-6C8E-7FE9-279D53479B22}"/>
              </a:ext>
            </a:extLst>
          </p:cNvPr>
          <p:cNvSpPr>
            <a:spLocks noGrp="1"/>
          </p:cNvSpPr>
          <p:nvPr>
            <p:ph type="title"/>
          </p:nvPr>
        </p:nvSpPr>
        <p:spPr/>
        <p:txBody>
          <a:bodyPr/>
          <a:lstStyle/>
          <a:p>
            <a:r>
              <a:rPr lang="en-US"/>
              <a:t>Click to edit Master title style</a:t>
            </a:r>
            <a:endParaRPr lang="en-MY"/>
          </a:p>
        </p:txBody>
      </p:sp>
      <p:sp>
        <p:nvSpPr>
          <p:cNvPr id="12" name="Picture Placeholder 11">
            <a:extLst>
              <a:ext uri="{FF2B5EF4-FFF2-40B4-BE49-F238E27FC236}">
                <a16:creationId xmlns:a16="http://schemas.microsoft.com/office/drawing/2014/main" id="{066CCFD3-9BC4-D4C1-9392-EA327203EA89}"/>
              </a:ext>
            </a:extLst>
          </p:cNvPr>
          <p:cNvSpPr>
            <a:spLocks noGrp="1"/>
          </p:cNvSpPr>
          <p:nvPr>
            <p:ph type="pic" sz="quarter" idx="12"/>
          </p:nvPr>
        </p:nvSpPr>
        <p:spPr>
          <a:xfrm>
            <a:off x="628650" y="1863726"/>
            <a:ext cx="2400300" cy="2939769"/>
          </a:xfrm>
        </p:spPr>
        <p:txBody>
          <a:bodyPr/>
          <a:lstStyle/>
          <a:p>
            <a:endParaRPr lang="en-MY"/>
          </a:p>
        </p:txBody>
      </p:sp>
      <p:sp>
        <p:nvSpPr>
          <p:cNvPr id="14" name="Picture Placeholder 13">
            <a:extLst>
              <a:ext uri="{FF2B5EF4-FFF2-40B4-BE49-F238E27FC236}">
                <a16:creationId xmlns:a16="http://schemas.microsoft.com/office/drawing/2014/main" id="{5EFB77A9-6E81-95F5-77AD-E75BB87A5A77}"/>
              </a:ext>
            </a:extLst>
          </p:cNvPr>
          <p:cNvSpPr>
            <a:spLocks noGrp="1"/>
          </p:cNvSpPr>
          <p:nvPr>
            <p:ph type="pic" sz="quarter" idx="13"/>
          </p:nvPr>
        </p:nvSpPr>
        <p:spPr>
          <a:xfrm>
            <a:off x="3371850" y="1863726"/>
            <a:ext cx="2400300" cy="2939769"/>
          </a:xfrm>
        </p:spPr>
        <p:txBody>
          <a:bodyPr/>
          <a:lstStyle/>
          <a:p>
            <a:endParaRPr lang="en-MY"/>
          </a:p>
        </p:txBody>
      </p:sp>
      <p:sp>
        <p:nvSpPr>
          <p:cNvPr id="16" name="Picture Placeholder 15">
            <a:extLst>
              <a:ext uri="{FF2B5EF4-FFF2-40B4-BE49-F238E27FC236}">
                <a16:creationId xmlns:a16="http://schemas.microsoft.com/office/drawing/2014/main" id="{439127F8-03DB-5D0F-A98C-B82B076E4B38}"/>
              </a:ext>
            </a:extLst>
          </p:cNvPr>
          <p:cNvSpPr>
            <a:spLocks noGrp="1"/>
          </p:cNvSpPr>
          <p:nvPr>
            <p:ph type="pic" sz="quarter" idx="14"/>
          </p:nvPr>
        </p:nvSpPr>
        <p:spPr>
          <a:xfrm>
            <a:off x="6119044" y="1863726"/>
            <a:ext cx="2400300" cy="2939769"/>
          </a:xfrm>
        </p:spPr>
        <p:txBody>
          <a:bodyPr/>
          <a:lstStyle/>
          <a:p>
            <a:endParaRPr lang="en-MY"/>
          </a:p>
        </p:txBody>
      </p:sp>
      <p:pic>
        <p:nvPicPr>
          <p:cNvPr id="11" name="Picture 10" descr="Logo&#10;&#10;Description automatically generated">
            <a:extLst>
              <a:ext uri="{FF2B5EF4-FFF2-40B4-BE49-F238E27FC236}">
                <a16:creationId xmlns:a16="http://schemas.microsoft.com/office/drawing/2014/main" id="{99728D72-5D76-DC8D-B044-63CA42649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4960791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Layout_10">
    <p:bg>
      <p:bgPr>
        <a:solidFill>
          <a:schemeClr val="bg1">
            <a:alpha val="37000"/>
          </a:schemeClr>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CEC78F-2030-F657-D94C-EC9916E70239}"/>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8" name="Footer Placeholder 7">
            <a:extLst>
              <a:ext uri="{FF2B5EF4-FFF2-40B4-BE49-F238E27FC236}">
                <a16:creationId xmlns:a16="http://schemas.microsoft.com/office/drawing/2014/main" id="{1D72305A-2320-94A9-D78D-83FAEFAD6021}"/>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9" name="Slide Number Placeholder 8">
            <a:extLst>
              <a:ext uri="{FF2B5EF4-FFF2-40B4-BE49-F238E27FC236}">
                <a16:creationId xmlns:a16="http://schemas.microsoft.com/office/drawing/2014/main" id="{F1A13F7E-A796-3E64-A559-FCC5922DB727}"/>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15" name="Picture Placeholder 14">
            <a:extLst>
              <a:ext uri="{FF2B5EF4-FFF2-40B4-BE49-F238E27FC236}">
                <a16:creationId xmlns:a16="http://schemas.microsoft.com/office/drawing/2014/main" id="{1F9FC79A-20DE-55EB-11E3-BAD01F6F979A}"/>
              </a:ext>
            </a:extLst>
          </p:cNvPr>
          <p:cNvSpPr>
            <a:spLocks noGrp="1"/>
          </p:cNvSpPr>
          <p:nvPr>
            <p:ph type="pic" sz="quarter" idx="12"/>
          </p:nvPr>
        </p:nvSpPr>
        <p:spPr>
          <a:xfrm>
            <a:off x="0" y="1"/>
            <a:ext cx="1666875" cy="2036763"/>
          </a:xfrm>
        </p:spPr>
        <p:txBody>
          <a:bodyPr/>
          <a:lstStyle/>
          <a:p>
            <a:endParaRPr lang="en-MY"/>
          </a:p>
        </p:txBody>
      </p:sp>
      <p:sp>
        <p:nvSpPr>
          <p:cNvPr id="17" name="Picture Placeholder 16">
            <a:extLst>
              <a:ext uri="{FF2B5EF4-FFF2-40B4-BE49-F238E27FC236}">
                <a16:creationId xmlns:a16="http://schemas.microsoft.com/office/drawing/2014/main" id="{37AC4A9C-BE82-674B-5A73-6F2F8CA14FAD}"/>
              </a:ext>
            </a:extLst>
          </p:cNvPr>
          <p:cNvSpPr>
            <a:spLocks noGrp="1"/>
          </p:cNvSpPr>
          <p:nvPr>
            <p:ph type="pic" sz="quarter" idx="13"/>
          </p:nvPr>
        </p:nvSpPr>
        <p:spPr>
          <a:xfrm>
            <a:off x="1666650" y="2048339"/>
            <a:ext cx="1666875" cy="2036763"/>
          </a:xfrm>
        </p:spPr>
        <p:txBody>
          <a:bodyPr/>
          <a:lstStyle/>
          <a:p>
            <a:endParaRPr lang="en-MY"/>
          </a:p>
        </p:txBody>
      </p:sp>
      <p:sp>
        <p:nvSpPr>
          <p:cNvPr id="19" name="Picture Placeholder 18">
            <a:extLst>
              <a:ext uri="{FF2B5EF4-FFF2-40B4-BE49-F238E27FC236}">
                <a16:creationId xmlns:a16="http://schemas.microsoft.com/office/drawing/2014/main" id="{FA81B629-0F07-B59C-0408-FD208CA15356}"/>
              </a:ext>
            </a:extLst>
          </p:cNvPr>
          <p:cNvSpPr>
            <a:spLocks noGrp="1"/>
          </p:cNvSpPr>
          <p:nvPr>
            <p:ph type="pic" sz="quarter" idx="14"/>
          </p:nvPr>
        </p:nvSpPr>
        <p:spPr>
          <a:xfrm>
            <a:off x="0" y="4096676"/>
            <a:ext cx="1666875" cy="2036762"/>
          </a:xfrm>
        </p:spPr>
        <p:txBody>
          <a:bodyPr/>
          <a:lstStyle/>
          <a:p>
            <a:endParaRPr lang="en-MY"/>
          </a:p>
        </p:txBody>
      </p:sp>
      <p:sp>
        <p:nvSpPr>
          <p:cNvPr id="20" name="Title 19">
            <a:extLst>
              <a:ext uri="{FF2B5EF4-FFF2-40B4-BE49-F238E27FC236}">
                <a16:creationId xmlns:a16="http://schemas.microsoft.com/office/drawing/2014/main" id="{1C049FB6-D146-812F-7363-6D35184CA511}"/>
              </a:ext>
            </a:extLst>
          </p:cNvPr>
          <p:cNvSpPr>
            <a:spLocks noGrp="1"/>
          </p:cNvSpPr>
          <p:nvPr>
            <p:ph type="title"/>
          </p:nvPr>
        </p:nvSpPr>
        <p:spPr>
          <a:xfrm>
            <a:off x="4027990" y="355600"/>
            <a:ext cx="4982178" cy="1325563"/>
          </a:xfrm>
        </p:spPr>
        <p:txBody>
          <a:bodyPr/>
          <a:lstStyle/>
          <a:p>
            <a:r>
              <a:rPr lang="en-US"/>
              <a:t>Click to edit Master title style</a:t>
            </a:r>
            <a:endParaRPr lang="en-MY"/>
          </a:p>
        </p:txBody>
      </p:sp>
      <p:sp>
        <p:nvSpPr>
          <p:cNvPr id="21" name="Rectangle 20">
            <a:extLst>
              <a:ext uri="{FF2B5EF4-FFF2-40B4-BE49-F238E27FC236}">
                <a16:creationId xmlns:a16="http://schemas.microsoft.com/office/drawing/2014/main" id="{BF6C5D5C-CDCC-C784-973F-88390D45C53B}"/>
              </a:ext>
            </a:extLst>
          </p:cNvPr>
          <p:cNvSpPr/>
          <p:nvPr userDrawn="1"/>
        </p:nvSpPr>
        <p:spPr>
          <a:xfrm rot="10800000">
            <a:off x="1675556" y="7088"/>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2" name="Rectangle 21">
            <a:extLst>
              <a:ext uri="{FF2B5EF4-FFF2-40B4-BE49-F238E27FC236}">
                <a16:creationId xmlns:a16="http://schemas.microsoft.com/office/drawing/2014/main" id="{ADFD5EF8-AC54-E00C-8C75-712DD23935AA}"/>
              </a:ext>
            </a:extLst>
          </p:cNvPr>
          <p:cNvSpPr/>
          <p:nvPr userDrawn="1"/>
        </p:nvSpPr>
        <p:spPr>
          <a:xfrm rot="10800000">
            <a:off x="0" y="2048637"/>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3" name="Rectangle 22">
            <a:extLst>
              <a:ext uri="{FF2B5EF4-FFF2-40B4-BE49-F238E27FC236}">
                <a16:creationId xmlns:a16="http://schemas.microsoft.com/office/drawing/2014/main" id="{493DF42E-2BE3-EBA6-205B-2A8268FF878D}"/>
              </a:ext>
            </a:extLst>
          </p:cNvPr>
          <p:cNvSpPr/>
          <p:nvPr userDrawn="1"/>
        </p:nvSpPr>
        <p:spPr>
          <a:xfrm rot="10800000">
            <a:off x="1678922" y="4096676"/>
            <a:ext cx="1666875" cy="2036762"/>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pic>
        <p:nvPicPr>
          <p:cNvPr id="12" name="Picture 11" descr="Logo&#10;&#10;Description automatically generated">
            <a:extLst>
              <a:ext uri="{FF2B5EF4-FFF2-40B4-BE49-F238E27FC236}">
                <a16:creationId xmlns:a16="http://schemas.microsoft.com/office/drawing/2014/main" id="{46EDB3BB-164A-CD1A-BF26-D10A4E43D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20632297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ayout_11">
    <p:bg>
      <p:bgPr>
        <a:solidFill>
          <a:schemeClr val="bg1">
            <a:alpha val="34000"/>
          </a:schemeClr>
        </a:solidFill>
        <a:effectLst/>
      </p:bgPr>
    </p:bg>
    <p:spTree>
      <p:nvGrpSpPr>
        <p:cNvPr id="1" name=""/>
        <p:cNvGrpSpPr/>
        <p:nvPr/>
      </p:nvGrpSpPr>
      <p:grpSpPr>
        <a:xfrm>
          <a:off x="0" y="0"/>
          <a:ext cx="0" cy="0"/>
          <a:chOff x="0" y="0"/>
          <a:chExt cx="0" cy="0"/>
        </a:xfrm>
      </p:grpSpPr>
      <p:sp>
        <p:nvSpPr>
          <p:cNvPr id="406" name="Rectangle 402">
            <a:extLst>
              <a:ext uri="{FF2B5EF4-FFF2-40B4-BE49-F238E27FC236}">
                <a16:creationId xmlns:a16="http://schemas.microsoft.com/office/drawing/2014/main" id="{20B52243-B80A-3445-8806-0BE94A96B286}"/>
              </a:ext>
            </a:extLst>
          </p:cNvPr>
          <p:cNvSpPr/>
          <p:nvPr userDrawn="1"/>
        </p:nvSpPr>
        <p:spPr>
          <a:xfrm rot="10800000">
            <a:off x="-20204" y="-20387"/>
            <a:ext cx="4052081" cy="6014786"/>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 name="connsiteX0" fmla="*/ 2921000 w 5359400"/>
              <a:gd name="connsiteY0" fmla="*/ 12700 h 6007101"/>
              <a:gd name="connsiteX1" fmla="*/ 4953000 w 5359400"/>
              <a:gd name="connsiteY1" fmla="*/ 0 h 6007101"/>
              <a:gd name="connsiteX2" fmla="*/ 5359400 w 5359400"/>
              <a:gd name="connsiteY2" fmla="*/ 6007101 h 6007101"/>
              <a:gd name="connsiteX3" fmla="*/ 0 w 5359400"/>
              <a:gd name="connsiteY3" fmla="*/ 6007101 h 6007101"/>
              <a:gd name="connsiteX4" fmla="*/ 2921000 w 5359400"/>
              <a:gd name="connsiteY4" fmla="*/ 12700 h 6007101"/>
              <a:gd name="connsiteX0" fmla="*/ 2921000 w 5384800"/>
              <a:gd name="connsiteY0" fmla="*/ 0 h 5994401"/>
              <a:gd name="connsiteX1" fmla="*/ 5384800 w 5384800"/>
              <a:gd name="connsiteY1" fmla="*/ 0 h 5994401"/>
              <a:gd name="connsiteX2" fmla="*/ 5359400 w 5384800"/>
              <a:gd name="connsiteY2" fmla="*/ 5994401 h 5994401"/>
              <a:gd name="connsiteX3" fmla="*/ 0 w 5384800"/>
              <a:gd name="connsiteY3" fmla="*/ 5994401 h 5994401"/>
              <a:gd name="connsiteX4" fmla="*/ 2921000 w 5384800"/>
              <a:gd name="connsiteY4" fmla="*/ 0 h 5994401"/>
              <a:gd name="connsiteX0" fmla="*/ 2921000 w 5384800"/>
              <a:gd name="connsiteY0" fmla="*/ 0 h 6002085"/>
              <a:gd name="connsiteX1" fmla="*/ 5384800 w 5384800"/>
              <a:gd name="connsiteY1" fmla="*/ 0 h 6002085"/>
              <a:gd name="connsiteX2" fmla="*/ 5305612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921000 w 5384800"/>
              <a:gd name="connsiteY0" fmla="*/ 0 h 6002085"/>
              <a:gd name="connsiteX1" fmla="*/ 5384800 w 5384800"/>
              <a:gd name="connsiteY1" fmla="*/ 0 h 6002085"/>
              <a:gd name="connsiteX2" fmla="*/ 5374768 w 5384800"/>
              <a:gd name="connsiteY2" fmla="*/ 6002085 h 6002085"/>
              <a:gd name="connsiteX3" fmla="*/ 0 w 5384800"/>
              <a:gd name="connsiteY3" fmla="*/ 5994401 h 6002085"/>
              <a:gd name="connsiteX4" fmla="*/ 2921000 w 5384800"/>
              <a:gd name="connsiteY4" fmla="*/ 0 h 6002085"/>
              <a:gd name="connsiteX0" fmla="*/ 2899735 w 5384800"/>
              <a:gd name="connsiteY0" fmla="*/ 7074 h 6002085"/>
              <a:gd name="connsiteX1" fmla="*/ 5384800 w 5384800"/>
              <a:gd name="connsiteY1" fmla="*/ 0 h 6002085"/>
              <a:gd name="connsiteX2" fmla="*/ 5374768 w 5384800"/>
              <a:gd name="connsiteY2" fmla="*/ 6002085 h 6002085"/>
              <a:gd name="connsiteX3" fmla="*/ 0 w 5384800"/>
              <a:gd name="connsiteY3" fmla="*/ 5994401 h 6002085"/>
              <a:gd name="connsiteX4" fmla="*/ 2899735 w 5384800"/>
              <a:gd name="connsiteY4" fmla="*/ 7074 h 6002085"/>
              <a:gd name="connsiteX0" fmla="*/ 2899735 w 5391888"/>
              <a:gd name="connsiteY0" fmla="*/ 7074 h 6002085"/>
              <a:gd name="connsiteX1" fmla="*/ 5391888 w 5391888"/>
              <a:gd name="connsiteY1" fmla="*/ 0 h 6002085"/>
              <a:gd name="connsiteX2" fmla="*/ 5374768 w 5391888"/>
              <a:gd name="connsiteY2" fmla="*/ 6002085 h 6002085"/>
              <a:gd name="connsiteX3" fmla="*/ 0 w 5391888"/>
              <a:gd name="connsiteY3" fmla="*/ 5994401 h 6002085"/>
              <a:gd name="connsiteX4" fmla="*/ 2899735 w 5391888"/>
              <a:gd name="connsiteY4" fmla="*/ 7074 h 6002085"/>
              <a:gd name="connsiteX0" fmla="*/ 2910621 w 5402774"/>
              <a:gd name="connsiteY0" fmla="*/ 7074 h 6002085"/>
              <a:gd name="connsiteX1" fmla="*/ 5402774 w 5402774"/>
              <a:gd name="connsiteY1" fmla="*/ 0 h 6002085"/>
              <a:gd name="connsiteX2" fmla="*/ 5385654 w 5402774"/>
              <a:gd name="connsiteY2" fmla="*/ 6002085 h 6002085"/>
              <a:gd name="connsiteX3" fmla="*/ 0 w 5402774"/>
              <a:gd name="connsiteY3" fmla="*/ 5983539 h 6002085"/>
              <a:gd name="connsiteX4" fmla="*/ 2910621 w 5402774"/>
              <a:gd name="connsiteY4" fmla="*/ 7074 h 6002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2774" h="6002085">
                <a:moveTo>
                  <a:pt x="2910621" y="7074"/>
                </a:moveTo>
                <a:lnTo>
                  <a:pt x="5402774" y="0"/>
                </a:lnTo>
                <a:cubicBezTo>
                  <a:pt x="5397067" y="2000695"/>
                  <a:pt x="5391361" y="4001390"/>
                  <a:pt x="5385654" y="6002085"/>
                </a:cubicBezTo>
                <a:lnTo>
                  <a:pt x="0" y="5983539"/>
                </a:lnTo>
                <a:lnTo>
                  <a:pt x="2910621" y="7074"/>
                </a:lnTo>
                <a:close/>
              </a:path>
            </a:pathLst>
          </a:custGeom>
          <a:gradFill flip="none" rotWithShape="1">
            <a:gsLst>
              <a:gs pos="92697">
                <a:schemeClr val="tx2">
                  <a:lumMod val="90000"/>
                  <a:lumOff val="10000"/>
                </a:schemeClr>
              </a:gs>
              <a:gs pos="0">
                <a:schemeClr val="tx2">
                  <a:lumMod val="90000"/>
                  <a:lumOff val="10000"/>
                </a:schemeClr>
              </a:gs>
              <a:gs pos="0">
                <a:schemeClr val="tx2">
                  <a:lumMod val="90000"/>
                  <a:lumOff val="10000"/>
                </a:schemeClr>
              </a:gs>
              <a:gs pos="0">
                <a:schemeClr val="tx2">
                  <a:lumMod val="75000"/>
                  <a:lumOff val="25000"/>
                </a:schemeClr>
              </a:gs>
              <a:gs pos="0">
                <a:schemeClr val="tx1">
                  <a:lumMod val="50000"/>
                  <a:lumOff val="50000"/>
                </a:schemeClr>
              </a:gs>
            </a:gsLst>
            <a:lin ang="5400000" scaled="1"/>
            <a:tileRect/>
          </a:gra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2" name="Title 1">
            <a:extLst>
              <a:ext uri="{FF2B5EF4-FFF2-40B4-BE49-F238E27FC236}">
                <a16:creationId xmlns:a16="http://schemas.microsoft.com/office/drawing/2014/main" id="{0A9964C8-A175-D7AF-3FA4-B94E39C6FA6A}"/>
              </a:ext>
            </a:extLst>
          </p:cNvPr>
          <p:cNvSpPr>
            <a:spLocks noGrp="1"/>
          </p:cNvSpPr>
          <p:nvPr>
            <p:ph type="title"/>
          </p:nvPr>
        </p:nvSpPr>
        <p:spPr>
          <a:xfrm>
            <a:off x="3883232" y="863601"/>
            <a:ext cx="4951807" cy="1325563"/>
          </a:xfrm>
        </p:spPr>
        <p:txBody>
          <a:bodyPr/>
          <a:lstStyle>
            <a:lvl1pPr algn="l">
              <a:defRPr/>
            </a:lvl1pPr>
          </a:lstStyle>
          <a:p>
            <a:r>
              <a:rPr lang="en-US"/>
              <a:t>Click to edit Master title style</a:t>
            </a:r>
            <a:endParaRPr lang="en-MY"/>
          </a:p>
        </p:txBody>
      </p:sp>
      <p:sp>
        <p:nvSpPr>
          <p:cNvPr id="7" name="Footer Placeholder 6">
            <a:extLst>
              <a:ext uri="{FF2B5EF4-FFF2-40B4-BE49-F238E27FC236}">
                <a16:creationId xmlns:a16="http://schemas.microsoft.com/office/drawing/2014/main" id="{218BB686-D3F9-1D8F-D64E-90E02ADE7149}"/>
              </a:ext>
            </a:extLst>
          </p:cNvPr>
          <p:cNvSpPr>
            <a:spLocks noGrp="1"/>
          </p:cNvSpPr>
          <p:nvPr>
            <p:ph type="ftr" sz="quarter" idx="10"/>
          </p:nvPr>
        </p:nvSpPr>
        <p:spPr/>
        <p:txBody>
          <a:bodyPr/>
          <a:lstStyle/>
          <a:p>
            <a:pPr defTabSz="685800"/>
            <a:endParaRPr lang="en-MY">
              <a:solidFill>
                <a:prstClr val="black">
                  <a:tint val="75000"/>
                </a:prstClr>
              </a:solidFill>
            </a:endParaRPr>
          </a:p>
        </p:txBody>
      </p:sp>
      <p:sp>
        <p:nvSpPr>
          <p:cNvPr id="8" name="Slide Number Placeholder 7">
            <a:extLst>
              <a:ext uri="{FF2B5EF4-FFF2-40B4-BE49-F238E27FC236}">
                <a16:creationId xmlns:a16="http://schemas.microsoft.com/office/drawing/2014/main" id="{6920BB4C-A1BB-9467-1FED-1640114B7ECB}"/>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
        <p:nvSpPr>
          <p:cNvPr id="403" name="Rectangle 402">
            <a:extLst>
              <a:ext uri="{FF2B5EF4-FFF2-40B4-BE49-F238E27FC236}">
                <a16:creationId xmlns:a16="http://schemas.microsoft.com/office/drawing/2014/main" id="{6A000B49-9D64-40CD-6D5C-B6D3C3A05783}"/>
              </a:ext>
            </a:extLst>
          </p:cNvPr>
          <p:cNvSpPr/>
          <p:nvPr userDrawn="1"/>
        </p:nvSpPr>
        <p:spPr>
          <a:xfrm rot="10800000">
            <a:off x="442313" y="-12702"/>
            <a:ext cx="3714750" cy="6007101"/>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rgbClr val="C04C4C"/>
          </a:solidFill>
          <a:ln>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grpSp>
        <p:nvGrpSpPr>
          <p:cNvPr id="407" name="Group 406">
            <a:extLst>
              <a:ext uri="{FF2B5EF4-FFF2-40B4-BE49-F238E27FC236}">
                <a16:creationId xmlns:a16="http://schemas.microsoft.com/office/drawing/2014/main" id="{E3D9D7C3-250B-C66B-DB51-0E6C7E10BD02}"/>
              </a:ext>
            </a:extLst>
          </p:cNvPr>
          <p:cNvGrpSpPr/>
          <p:nvPr userDrawn="1"/>
        </p:nvGrpSpPr>
        <p:grpSpPr>
          <a:xfrm>
            <a:off x="1075333" y="5528222"/>
            <a:ext cx="460495" cy="75107"/>
            <a:chOff x="-1587" y="4763"/>
            <a:chExt cx="300037" cy="42862"/>
          </a:xfrm>
          <a:solidFill>
            <a:schemeClr val="bg1"/>
          </a:solidFill>
        </p:grpSpPr>
        <p:sp>
          <p:nvSpPr>
            <p:cNvPr id="408" name="Oval 13">
              <a:extLst>
                <a:ext uri="{FF2B5EF4-FFF2-40B4-BE49-F238E27FC236}">
                  <a16:creationId xmlns:a16="http://schemas.microsoft.com/office/drawing/2014/main" id="{EFF050FE-D3FD-BAE4-B33F-FCD8ABD26715}"/>
                </a:ext>
              </a:extLst>
            </p:cNvPr>
            <p:cNvSpPr>
              <a:spLocks noChangeArrowheads="1"/>
            </p:cNvSpPr>
            <p:nvPr/>
          </p:nvSpPr>
          <p:spPr bwMode="auto">
            <a:xfrm>
              <a:off x="-1587"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09" name="Oval 14">
              <a:extLst>
                <a:ext uri="{FF2B5EF4-FFF2-40B4-BE49-F238E27FC236}">
                  <a16:creationId xmlns:a16="http://schemas.microsoft.com/office/drawing/2014/main" id="{87630A76-4060-4BB0-EF18-A53082D0D8A0}"/>
                </a:ext>
              </a:extLst>
            </p:cNvPr>
            <p:cNvSpPr>
              <a:spLocks noChangeArrowheads="1"/>
            </p:cNvSpPr>
            <p:nvPr/>
          </p:nvSpPr>
          <p:spPr bwMode="auto">
            <a:xfrm>
              <a:off x="85725"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0" name="Oval 15">
              <a:extLst>
                <a:ext uri="{FF2B5EF4-FFF2-40B4-BE49-F238E27FC236}">
                  <a16:creationId xmlns:a16="http://schemas.microsoft.com/office/drawing/2014/main" id="{46B2C827-42B9-DBEC-F22A-F17CC0C8A77B}"/>
                </a:ext>
              </a:extLst>
            </p:cNvPr>
            <p:cNvSpPr>
              <a:spLocks noChangeArrowheads="1"/>
            </p:cNvSpPr>
            <p:nvPr/>
          </p:nvSpPr>
          <p:spPr bwMode="auto">
            <a:xfrm>
              <a:off x="171450"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sp>
          <p:nvSpPr>
            <p:cNvPr id="411" name="Oval 16">
              <a:extLst>
                <a:ext uri="{FF2B5EF4-FFF2-40B4-BE49-F238E27FC236}">
                  <a16:creationId xmlns:a16="http://schemas.microsoft.com/office/drawing/2014/main" id="{B59EBCEA-4042-970A-98AD-2F36CD31C175}"/>
                </a:ext>
              </a:extLst>
            </p:cNvPr>
            <p:cNvSpPr>
              <a:spLocks noChangeArrowheads="1"/>
            </p:cNvSpPr>
            <p:nvPr/>
          </p:nvSpPr>
          <p:spPr bwMode="auto">
            <a:xfrm>
              <a:off x="261938" y="4763"/>
              <a:ext cx="36512" cy="428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Poppins"/>
                <a:ea typeface="+mn-ea"/>
                <a:cs typeface="+mn-cs"/>
              </a:endParaRPr>
            </a:p>
          </p:txBody>
        </p:sp>
      </p:grpSp>
      <p:sp>
        <p:nvSpPr>
          <p:cNvPr id="412" name="Rectangle 402">
            <a:extLst>
              <a:ext uri="{FF2B5EF4-FFF2-40B4-BE49-F238E27FC236}">
                <a16:creationId xmlns:a16="http://schemas.microsoft.com/office/drawing/2014/main" id="{673165B6-3265-E64F-D897-23F76C1FB9DB}"/>
              </a:ext>
            </a:extLst>
          </p:cNvPr>
          <p:cNvSpPr/>
          <p:nvPr userDrawn="1"/>
        </p:nvSpPr>
        <p:spPr>
          <a:xfrm rot="10800000">
            <a:off x="1673906" y="4927332"/>
            <a:ext cx="862728" cy="1395112"/>
          </a:xfrm>
          <a:custGeom>
            <a:avLst/>
            <a:gdLst>
              <a:gd name="connsiteX0" fmla="*/ 0 w 1854200"/>
              <a:gd name="connsiteY0" fmla="*/ 0 h 5994401"/>
              <a:gd name="connsiteX1" fmla="*/ 1854200 w 1854200"/>
              <a:gd name="connsiteY1" fmla="*/ 0 h 5994401"/>
              <a:gd name="connsiteX2" fmla="*/ 1854200 w 1854200"/>
              <a:gd name="connsiteY2" fmla="*/ 5994401 h 5994401"/>
              <a:gd name="connsiteX3" fmla="*/ 0 w 1854200"/>
              <a:gd name="connsiteY3" fmla="*/ 5994401 h 5994401"/>
              <a:gd name="connsiteX4" fmla="*/ 0 w 1854200"/>
              <a:gd name="connsiteY4" fmla="*/ 0 h 5994401"/>
              <a:gd name="connsiteX0" fmla="*/ 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0 w 4953000"/>
              <a:gd name="connsiteY4" fmla="*/ 12700 h 6007101"/>
              <a:gd name="connsiteX0" fmla="*/ 2921000 w 4953000"/>
              <a:gd name="connsiteY0" fmla="*/ 12700 h 6007101"/>
              <a:gd name="connsiteX1" fmla="*/ 4953000 w 4953000"/>
              <a:gd name="connsiteY1" fmla="*/ 0 h 6007101"/>
              <a:gd name="connsiteX2" fmla="*/ 1854200 w 4953000"/>
              <a:gd name="connsiteY2" fmla="*/ 6007101 h 6007101"/>
              <a:gd name="connsiteX3" fmla="*/ 0 w 4953000"/>
              <a:gd name="connsiteY3" fmla="*/ 6007101 h 6007101"/>
              <a:gd name="connsiteX4" fmla="*/ 2921000 w 4953000"/>
              <a:gd name="connsiteY4" fmla="*/ 12700 h 6007101"/>
              <a:gd name="connsiteX0" fmla="*/ 2921000 w 4953000"/>
              <a:gd name="connsiteY0" fmla="*/ 12700 h 6007101"/>
              <a:gd name="connsiteX1" fmla="*/ 4953000 w 4953000"/>
              <a:gd name="connsiteY1" fmla="*/ 0 h 6007101"/>
              <a:gd name="connsiteX2" fmla="*/ 1968500 w 4953000"/>
              <a:gd name="connsiteY2" fmla="*/ 5994401 h 6007101"/>
              <a:gd name="connsiteX3" fmla="*/ 0 w 4953000"/>
              <a:gd name="connsiteY3" fmla="*/ 6007101 h 6007101"/>
              <a:gd name="connsiteX4" fmla="*/ 2921000 w 4953000"/>
              <a:gd name="connsiteY4" fmla="*/ 12700 h 6007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0" h="6007101">
                <a:moveTo>
                  <a:pt x="2921000" y="12700"/>
                </a:moveTo>
                <a:lnTo>
                  <a:pt x="4953000" y="0"/>
                </a:lnTo>
                <a:lnTo>
                  <a:pt x="1968500" y="5994401"/>
                </a:lnTo>
                <a:lnTo>
                  <a:pt x="0" y="6007101"/>
                </a:lnTo>
                <a:lnTo>
                  <a:pt x="292100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4" name="Picture Placeholder 2">
            <a:extLst>
              <a:ext uri="{FF2B5EF4-FFF2-40B4-BE49-F238E27FC236}">
                <a16:creationId xmlns:a16="http://schemas.microsoft.com/office/drawing/2014/main" id="{ED6BC3D2-2522-41DF-7A30-2E8260076555}"/>
              </a:ext>
            </a:extLst>
          </p:cNvPr>
          <p:cNvSpPr>
            <a:spLocks noGrp="1"/>
          </p:cNvSpPr>
          <p:nvPr>
            <p:ph type="pic" sz="quarter" idx="13"/>
          </p:nvPr>
        </p:nvSpPr>
        <p:spPr>
          <a:xfrm>
            <a:off x="51499" y="921703"/>
            <a:ext cx="3344601" cy="4278630"/>
          </a:xfrm>
          <a:custGeom>
            <a:avLst/>
            <a:gdLst>
              <a:gd name="connsiteX0" fmla="*/ 0 w 2905125"/>
              <a:gd name="connsiteY0" fmla="*/ 4278630 h 4278630"/>
              <a:gd name="connsiteX1" fmla="*/ 1053834 w 2905125"/>
              <a:gd name="connsiteY1" fmla="*/ 0 h 4278630"/>
              <a:gd name="connsiteX2" fmla="*/ 2905125 w 2905125"/>
              <a:gd name="connsiteY2" fmla="*/ 0 h 4278630"/>
              <a:gd name="connsiteX3" fmla="*/ 1851291 w 2905125"/>
              <a:gd name="connsiteY3" fmla="*/ 4278630 h 4278630"/>
              <a:gd name="connsiteX4" fmla="*/ 0 w 2905125"/>
              <a:gd name="connsiteY4" fmla="*/ 4278630 h 4278630"/>
              <a:gd name="connsiteX0" fmla="*/ 0 w 4065185"/>
              <a:gd name="connsiteY0" fmla="*/ 4278630 h 4278630"/>
              <a:gd name="connsiteX1" fmla="*/ 2213894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3011351 w 4065185"/>
              <a:gd name="connsiteY3" fmla="*/ 4278630 h 4278630"/>
              <a:gd name="connsiteX4" fmla="*/ 0 w 4065185"/>
              <a:gd name="connsiteY4" fmla="*/ 4278630 h 4278630"/>
              <a:gd name="connsiteX0" fmla="*/ 0 w 4065185"/>
              <a:gd name="connsiteY0" fmla="*/ 4278630 h 4278630"/>
              <a:gd name="connsiteX1" fmla="*/ 997490 w 4065185"/>
              <a:gd name="connsiteY1" fmla="*/ 0 h 4278630"/>
              <a:gd name="connsiteX2" fmla="*/ 4065185 w 4065185"/>
              <a:gd name="connsiteY2" fmla="*/ 0 h 4278630"/>
              <a:gd name="connsiteX3" fmla="*/ 2432510 w 4065185"/>
              <a:gd name="connsiteY3" fmla="*/ 4270241 h 4278630"/>
              <a:gd name="connsiteX4" fmla="*/ 0 w 4065185"/>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442690"/>
              <a:gd name="connsiteY0" fmla="*/ 4278630 h 4278630"/>
              <a:gd name="connsiteX1" fmla="*/ 997490 w 4442690"/>
              <a:gd name="connsiteY1" fmla="*/ 0 h 4278630"/>
              <a:gd name="connsiteX2" fmla="*/ 4442690 w 4442690"/>
              <a:gd name="connsiteY2" fmla="*/ 16778 h 4278630"/>
              <a:gd name="connsiteX3" fmla="*/ 2432510 w 4442690"/>
              <a:gd name="connsiteY3" fmla="*/ 4270241 h 4278630"/>
              <a:gd name="connsiteX4" fmla="*/ 0 w 4442690"/>
              <a:gd name="connsiteY4" fmla="*/ 4278630 h 4278630"/>
              <a:gd name="connsiteX0" fmla="*/ 0 w 4375578"/>
              <a:gd name="connsiteY0" fmla="*/ 4278630 h 4278630"/>
              <a:gd name="connsiteX1" fmla="*/ 997490 w 4375578"/>
              <a:gd name="connsiteY1" fmla="*/ 0 h 4278630"/>
              <a:gd name="connsiteX2" fmla="*/ 4375578 w 4375578"/>
              <a:gd name="connsiteY2" fmla="*/ 8389 h 4278630"/>
              <a:gd name="connsiteX3" fmla="*/ 2432510 w 4375578"/>
              <a:gd name="connsiteY3" fmla="*/ 4270241 h 4278630"/>
              <a:gd name="connsiteX4" fmla="*/ 0 w 4375578"/>
              <a:gd name="connsiteY4" fmla="*/ 4278630 h 4278630"/>
              <a:gd name="connsiteX0" fmla="*/ 0 w 4459468"/>
              <a:gd name="connsiteY0" fmla="*/ 4278630 h 4278630"/>
              <a:gd name="connsiteX1" fmla="*/ 997490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 name="connsiteX0" fmla="*/ 0 w 4459468"/>
              <a:gd name="connsiteY0" fmla="*/ 4278630 h 4278630"/>
              <a:gd name="connsiteX1" fmla="*/ 2130004 w 4459468"/>
              <a:gd name="connsiteY1" fmla="*/ 0 h 4278630"/>
              <a:gd name="connsiteX2" fmla="*/ 4459468 w 4459468"/>
              <a:gd name="connsiteY2" fmla="*/ 0 h 4278630"/>
              <a:gd name="connsiteX3" fmla="*/ 2432510 w 4459468"/>
              <a:gd name="connsiteY3" fmla="*/ 4270241 h 4278630"/>
              <a:gd name="connsiteX4" fmla="*/ 0 w 4459468"/>
              <a:gd name="connsiteY4" fmla="*/ 4278630 h 4278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9468" h="4278630">
                <a:moveTo>
                  <a:pt x="0" y="4278630"/>
                </a:moveTo>
                <a:lnTo>
                  <a:pt x="2130004" y="0"/>
                </a:lnTo>
                <a:lnTo>
                  <a:pt x="4459468" y="0"/>
                </a:lnTo>
                <a:lnTo>
                  <a:pt x="2432510" y="4270241"/>
                </a:lnTo>
                <a:lnTo>
                  <a:pt x="0" y="4278630"/>
                </a:lnTo>
                <a:close/>
              </a:path>
            </a:pathLst>
          </a:custGeom>
        </p:spPr>
        <p:txBody>
          <a:bodyPr/>
          <a:lstStyle/>
          <a:p>
            <a:endParaRPr lang="en-MY"/>
          </a:p>
        </p:txBody>
      </p:sp>
      <p:pic>
        <p:nvPicPr>
          <p:cNvPr id="15" name="Picture 14" descr="Logo&#10;&#10;Description automatically generated">
            <a:extLst>
              <a:ext uri="{FF2B5EF4-FFF2-40B4-BE49-F238E27FC236}">
                <a16:creationId xmlns:a16="http://schemas.microsoft.com/office/drawing/2014/main" id="{12B52E9B-EBD9-59E5-FD4A-F852C1B6F5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03241" y="6401122"/>
            <a:ext cx="800594" cy="361688"/>
          </a:xfrm>
          <a:prstGeom prst="rect">
            <a:avLst/>
          </a:prstGeom>
        </p:spPr>
      </p:pic>
    </p:spTree>
    <p:extLst>
      <p:ext uri="{BB962C8B-B14F-4D97-AF65-F5344CB8AC3E}">
        <p14:creationId xmlns:p14="http://schemas.microsoft.com/office/powerpoint/2010/main" val="6675830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_layout_01">
    <p:bg>
      <p:bgPr>
        <a:solidFill>
          <a:srgbClr val="C04C4C"/>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597D312-FCF4-DE33-A475-5EF12430433B}"/>
              </a:ext>
            </a:extLst>
          </p:cNvPr>
          <p:cNvSpPr>
            <a:spLocks noGrp="1"/>
          </p:cNvSpPr>
          <p:nvPr>
            <p:ph type="ftr" sz="quarter" idx="10"/>
          </p:nvPr>
        </p:nvSpPr>
        <p:spPr/>
        <p:txBody>
          <a:bodyPr/>
          <a:lstStyle/>
          <a:p>
            <a:pPr defTabSz="685800"/>
            <a:endParaRPr lang="en-MY" dirty="0">
              <a:solidFill>
                <a:prstClr val="black">
                  <a:tint val="75000"/>
                </a:prstClr>
              </a:solidFill>
            </a:endParaRPr>
          </a:p>
        </p:txBody>
      </p:sp>
      <p:sp>
        <p:nvSpPr>
          <p:cNvPr id="4" name="Slide Number Placeholder 3">
            <a:extLst>
              <a:ext uri="{FF2B5EF4-FFF2-40B4-BE49-F238E27FC236}">
                <a16:creationId xmlns:a16="http://schemas.microsoft.com/office/drawing/2014/main" id="{D2C172CD-6881-B6F2-739F-2CB7D2B50239}"/>
              </a:ext>
            </a:extLst>
          </p:cNvPr>
          <p:cNvSpPr>
            <a:spLocks noGrp="1"/>
          </p:cNvSpPr>
          <p:nvPr>
            <p:ph type="sldNum" sz="quarter" idx="11"/>
          </p:nvPr>
        </p:nvSpPr>
        <p:spPr/>
        <p:txBody>
          <a:body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
        <p:nvSpPr>
          <p:cNvPr id="5" name="Rectangle 4">
            <a:extLst>
              <a:ext uri="{FF2B5EF4-FFF2-40B4-BE49-F238E27FC236}">
                <a16:creationId xmlns:a16="http://schemas.microsoft.com/office/drawing/2014/main" id="{0569989E-F336-675A-C17F-6BEC4980C6E2}"/>
              </a:ext>
            </a:extLst>
          </p:cNvPr>
          <p:cNvSpPr/>
          <p:nvPr userDrawn="1"/>
        </p:nvSpPr>
        <p:spPr>
          <a:xfrm>
            <a:off x="0" y="-1"/>
            <a:ext cx="9144000" cy="685800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7" name="Picture 6">
            <a:extLst>
              <a:ext uri="{FF2B5EF4-FFF2-40B4-BE49-F238E27FC236}">
                <a16:creationId xmlns:a16="http://schemas.microsoft.com/office/drawing/2014/main" id="{A2B09A61-C8B8-77A3-B50F-C473B78F17E2}"/>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9" name="Freeform 88">
            <a:extLst>
              <a:ext uri="{FF2B5EF4-FFF2-40B4-BE49-F238E27FC236}">
                <a16:creationId xmlns:a16="http://schemas.microsoft.com/office/drawing/2014/main" id="{B895953F-CAF8-92F3-1EC5-F97B90F9D599}"/>
              </a:ext>
            </a:extLst>
          </p:cNvPr>
          <p:cNvSpPr>
            <a:spLocks noEditPoints="1"/>
          </p:cNvSpPr>
          <p:nvPr userDrawn="1"/>
        </p:nvSpPr>
        <p:spPr bwMode="auto">
          <a:xfrm rot="13500000">
            <a:off x="4905462" y="-1969930"/>
            <a:ext cx="12148525" cy="8037016"/>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0" name="Freeform 88">
            <a:extLst>
              <a:ext uri="{FF2B5EF4-FFF2-40B4-BE49-F238E27FC236}">
                <a16:creationId xmlns:a16="http://schemas.microsoft.com/office/drawing/2014/main" id="{063183E8-ED2B-748E-7754-13955CBFDBE0}"/>
              </a:ext>
            </a:extLst>
          </p:cNvPr>
          <p:cNvSpPr>
            <a:spLocks noEditPoints="1"/>
          </p:cNvSpPr>
          <p:nvPr userDrawn="1"/>
        </p:nvSpPr>
        <p:spPr bwMode="auto">
          <a:xfrm rot="1408779">
            <a:off x="5132755" y="-6248482"/>
            <a:ext cx="9111394" cy="10716021"/>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Poppins"/>
              <a:ea typeface="+mn-ea"/>
              <a:cs typeface="+mn-cs"/>
            </a:endParaRPr>
          </a:p>
        </p:txBody>
      </p:sp>
      <p:sp>
        <p:nvSpPr>
          <p:cNvPr id="13" name="Picture Placeholder 2">
            <a:extLst>
              <a:ext uri="{FF2B5EF4-FFF2-40B4-BE49-F238E27FC236}">
                <a16:creationId xmlns:a16="http://schemas.microsoft.com/office/drawing/2014/main" id="{070865CC-7406-8BF6-F1B8-F40A463E721C}"/>
              </a:ext>
            </a:extLst>
          </p:cNvPr>
          <p:cNvSpPr>
            <a:spLocks noGrp="1"/>
          </p:cNvSpPr>
          <p:nvPr>
            <p:ph type="pic" sz="quarter" idx="13"/>
          </p:nvPr>
        </p:nvSpPr>
        <p:spPr>
          <a:xfrm>
            <a:off x="-82153" y="-83942"/>
            <a:ext cx="5581253" cy="7093790"/>
          </a:xfrm>
          <a:custGeom>
            <a:avLst/>
            <a:gdLst>
              <a:gd name="connsiteX0" fmla="*/ 0 w 2905125"/>
              <a:gd name="connsiteY0" fmla="*/ 0 h 4278630"/>
              <a:gd name="connsiteX1" fmla="*/ 2049449 w 2905125"/>
              <a:gd name="connsiteY1" fmla="*/ 0 h 4278630"/>
              <a:gd name="connsiteX2" fmla="*/ 2905125 w 2905125"/>
              <a:gd name="connsiteY2" fmla="*/ 855676 h 4278630"/>
              <a:gd name="connsiteX3" fmla="*/ 2905125 w 2905125"/>
              <a:gd name="connsiteY3" fmla="*/ 4278630 h 4278630"/>
              <a:gd name="connsiteX4" fmla="*/ 0 w 2905125"/>
              <a:gd name="connsiteY4" fmla="*/ 4278630 h 4278630"/>
              <a:gd name="connsiteX5" fmla="*/ 0 w 2905125"/>
              <a:gd name="connsiteY5" fmla="*/ 0 h 4278630"/>
              <a:gd name="connsiteX0" fmla="*/ 0 w 5206987"/>
              <a:gd name="connsiteY0" fmla="*/ 971550 h 5250180"/>
              <a:gd name="connsiteX1" fmla="*/ 5206987 w 5206987"/>
              <a:gd name="connsiteY1" fmla="*/ 0 h 5250180"/>
              <a:gd name="connsiteX2" fmla="*/ 2905125 w 5206987"/>
              <a:gd name="connsiteY2" fmla="*/ 1827226 h 5250180"/>
              <a:gd name="connsiteX3" fmla="*/ 2905125 w 5206987"/>
              <a:gd name="connsiteY3" fmla="*/ 5250180 h 5250180"/>
              <a:gd name="connsiteX4" fmla="*/ 0 w 5206987"/>
              <a:gd name="connsiteY4" fmla="*/ 5250180 h 5250180"/>
              <a:gd name="connsiteX5" fmla="*/ 0 w 5206987"/>
              <a:gd name="connsiteY5" fmla="*/ 971550 h 5250180"/>
              <a:gd name="connsiteX0" fmla="*/ 0 w 5206987"/>
              <a:gd name="connsiteY0" fmla="*/ 971550 h 6827851"/>
              <a:gd name="connsiteX1" fmla="*/ 5206987 w 5206987"/>
              <a:gd name="connsiteY1" fmla="*/ 0 h 6827851"/>
              <a:gd name="connsiteX2" fmla="*/ 3405188 w 5206987"/>
              <a:gd name="connsiteY2" fmla="*/ 6827851 h 6827851"/>
              <a:gd name="connsiteX3" fmla="*/ 2905125 w 5206987"/>
              <a:gd name="connsiteY3" fmla="*/ 5250180 h 6827851"/>
              <a:gd name="connsiteX4" fmla="*/ 0 w 5206987"/>
              <a:gd name="connsiteY4" fmla="*/ 5250180 h 6827851"/>
              <a:gd name="connsiteX5" fmla="*/ 0 w 5206987"/>
              <a:gd name="connsiteY5" fmla="*/ 971550 h 6827851"/>
              <a:gd name="connsiteX0" fmla="*/ 1323975 w 6530962"/>
              <a:gd name="connsiteY0" fmla="*/ 971550 h 6950393"/>
              <a:gd name="connsiteX1" fmla="*/ 6530962 w 6530962"/>
              <a:gd name="connsiteY1" fmla="*/ 0 h 6950393"/>
              <a:gd name="connsiteX2" fmla="*/ 4729163 w 6530962"/>
              <a:gd name="connsiteY2" fmla="*/ 6827851 h 6950393"/>
              <a:gd name="connsiteX3" fmla="*/ 0 w 6530962"/>
              <a:gd name="connsiteY3" fmla="*/ 6950393 h 6950393"/>
              <a:gd name="connsiteX4" fmla="*/ 1323975 w 6530962"/>
              <a:gd name="connsiteY4" fmla="*/ 5250180 h 6950393"/>
              <a:gd name="connsiteX5" fmla="*/ 1323975 w 6530962"/>
              <a:gd name="connsiteY5" fmla="*/ 971550 h 6950393"/>
              <a:gd name="connsiteX0" fmla="*/ 1323975 w 6530962"/>
              <a:gd name="connsiteY0" fmla="*/ 971550 h 7127888"/>
              <a:gd name="connsiteX1" fmla="*/ 6530962 w 6530962"/>
              <a:gd name="connsiteY1" fmla="*/ 0 h 7127888"/>
              <a:gd name="connsiteX2" fmla="*/ 5386388 w 6530962"/>
              <a:gd name="connsiteY2" fmla="*/ 7127888 h 7127888"/>
              <a:gd name="connsiteX3" fmla="*/ 0 w 6530962"/>
              <a:gd name="connsiteY3" fmla="*/ 6950393 h 7127888"/>
              <a:gd name="connsiteX4" fmla="*/ 1323975 w 6530962"/>
              <a:gd name="connsiteY4" fmla="*/ 5250180 h 7127888"/>
              <a:gd name="connsiteX5" fmla="*/ 1323975 w 6530962"/>
              <a:gd name="connsiteY5" fmla="*/ 971550 h 7127888"/>
              <a:gd name="connsiteX0" fmla="*/ 1323975 w 6530962"/>
              <a:gd name="connsiteY0" fmla="*/ 971550 h 7013588"/>
              <a:gd name="connsiteX1" fmla="*/ 6530962 w 6530962"/>
              <a:gd name="connsiteY1" fmla="*/ 0 h 7013588"/>
              <a:gd name="connsiteX2" fmla="*/ 5514976 w 6530962"/>
              <a:gd name="connsiteY2" fmla="*/ 7013588 h 7013588"/>
              <a:gd name="connsiteX3" fmla="*/ 0 w 6530962"/>
              <a:gd name="connsiteY3" fmla="*/ 6950393 h 7013588"/>
              <a:gd name="connsiteX4" fmla="*/ 1323975 w 6530962"/>
              <a:gd name="connsiteY4" fmla="*/ 5250180 h 7013588"/>
              <a:gd name="connsiteX5" fmla="*/ 1323975 w 6530962"/>
              <a:gd name="connsiteY5" fmla="*/ 971550 h 7013588"/>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1338263 w 6545250"/>
              <a:gd name="connsiteY0" fmla="*/ 971550 h 7050406"/>
              <a:gd name="connsiteX1" fmla="*/ 6545250 w 6545250"/>
              <a:gd name="connsiteY1" fmla="*/ 0 h 7050406"/>
              <a:gd name="connsiteX2" fmla="*/ 5529264 w 6545250"/>
              <a:gd name="connsiteY2" fmla="*/ 7013588 h 7050406"/>
              <a:gd name="connsiteX3" fmla="*/ 0 w 6545250"/>
              <a:gd name="connsiteY3" fmla="*/ 7050406 h 7050406"/>
              <a:gd name="connsiteX4" fmla="*/ 1338263 w 6545250"/>
              <a:gd name="connsiteY4" fmla="*/ 5250180 h 7050406"/>
              <a:gd name="connsiteX5" fmla="*/ 1338263 w 6545250"/>
              <a:gd name="connsiteY5" fmla="*/ 971550 h 7050406"/>
              <a:gd name="connsiteX0" fmla="*/ 2424113 w 6545250"/>
              <a:gd name="connsiteY0" fmla="*/ 0 h 7078982"/>
              <a:gd name="connsiteX1" fmla="*/ 6545250 w 6545250"/>
              <a:gd name="connsiteY1" fmla="*/ 28576 h 7078982"/>
              <a:gd name="connsiteX2" fmla="*/ 5529264 w 6545250"/>
              <a:gd name="connsiteY2" fmla="*/ 7042164 h 7078982"/>
              <a:gd name="connsiteX3" fmla="*/ 0 w 6545250"/>
              <a:gd name="connsiteY3" fmla="*/ 7078982 h 7078982"/>
              <a:gd name="connsiteX4" fmla="*/ 1338263 w 6545250"/>
              <a:gd name="connsiteY4" fmla="*/ 5278756 h 7078982"/>
              <a:gd name="connsiteX5" fmla="*/ 2424113 w 6545250"/>
              <a:gd name="connsiteY5" fmla="*/ 0 h 7078982"/>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1338263 w 7045312"/>
              <a:gd name="connsiteY4" fmla="*/ 5307330 h 7107556"/>
              <a:gd name="connsiteX5" fmla="*/ 2424113 w 7045312"/>
              <a:gd name="connsiteY5"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7045312"/>
              <a:gd name="connsiteY0" fmla="*/ 28574 h 7107556"/>
              <a:gd name="connsiteX1" fmla="*/ 7045312 w 7045312"/>
              <a:gd name="connsiteY1" fmla="*/ 0 h 7107556"/>
              <a:gd name="connsiteX2" fmla="*/ 5529264 w 7045312"/>
              <a:gd name="connsiteY2" fmla="*/ 7070738 h 7107556"/>
              <a:gd name="connsiteX3" fmla="*/ 0 w 7045312"/>
              <a:gd name="connsiteY3" fmla="*/ 7107556 h 7107556"/>
              <a:gd name="connsiteX4" fmla="*/ 2424113 w 7045312"/>
              <a:gd name="connsiteY4" fmla="*/ 28574 h 7107556"/>
              <a:gd name="connsiteX0" fmla="*/ 2424113 w 8090341"/>
              <a:gd name="connsiteY0" fmla="*/ 16698 h 7095680"/>
              <a:gd name="connsiteX1" fmla="*/ 8090341 w 8090341"/>
              <a:gd name="connsiteY1" fmla="*/ 0 h 7095680"/>
              <a:gd name="connsiteX2" fmla="*/ 5529264 w 8090341"/>
              <a:gd name="connsiteY2" fmla="*/ 7058862 h 7095680"/>
              <a:gd name="connsiteX3" fmla="*/ 0 w 8090341"/>
              <a:gd name="connsiteY3" fmla="*/ 7095680 h 7095680"/>
              <a:gd name="connsiteX4" fmla="*/ 2424113 w 8090341"/>
              <a:gd name="connsiteY4" fmla="*/ 16698 h 7095680"/>
              <a:gd name="connsiteX0" fmla="*/ 2424113 w 8173468"/>
              <a:gd name="connsiteY0" fmla="*/ 0 h 7078982"/>
              <a:gd name="connsiteX1" fmla="*/ 8173468 w 8173468"/>
              <a:gd name="connsiteY1" fmla="*/ 18928 h 7078982"/>
              <a:gd name="connsiteX2" fmla="*/ 5529264 w 8173468"/>
              <a:gd name="connsiteY2" fmla="*/ 7042164 h 7078982"/>
              <a:gd name="connsiteX3" fmla="*/ 0 w 8173468"/>
              <a:gd name="connsiteY3" fmla="*/ 7078982 h 7078982"/>
              <a:gd name="connsiteX4" fmla="*/ 2424113 w 8173468"/>
              <a:gd name="connsiteY4" fmla="*/ 0 h 7078982"/>
              <a:gd name="connsiteX0" fmla="*/ 2424113 w 8173468"/>
              <a:gd name="connsiteY0" fmla="*/ 16698 h 7095680"/>
              <a:gd name="connsiteX1" fmla="*/ 8173468 w 8173468"/>
              <a:gd name="connsiteY1" fmla="*/ 0 h 7095680"/>
              <a:gd name="connsiteX2" fmla="*/ 5529264 w 8173468"/>
              <a:gd name="connsiteY2" fmla="*/ 7058862 h 7095680"/>
              <a:gd name="connsiteX3" fmla="*/ 0 w 8173468"/>
              <a:gd name="connsiteY3" fmla="*/ 7095680 h 7095680"/>
              <a:gd name="connsiteX4" fmla="*/ 2424113 w 8173468"/>
              <a:gd name="connsiteY4" fmla="*/ 16698 h 7095680"/>
              <a:gd name="connsiteX0" fmla="*/ 2424113 w 8173468"/>
              <a:gd name="connsiteY0" fmla="*/ 28574 h 7107556"/>
              <a:gd name="connsiteX1" fmla="*/ 8173468 w 8173468"/>
              <a:gd name="connsiteY1" fmla="*/ 0 h 7107556"/>
              <a:gd name="connsiteX2" fmla="*/ 5529264 w 8173468"/>
              <a:gd name="connsiteY2" fmla="*/ 7070738 h 7107556"/>
              <a:gd name="connsiteX3" fmla="*/ 0 w 8173468"/>
              <a:gd name="connsiteY3" fmla="*/ 7107556 h 7107556"/>
              <a:gd name="connsiteX4" fmla="*/ 2424113 w 8173468"/>
              <a:gd name="connsiteY4" fmla="*/ 28574 h 7107556"/>
              <a:gd name="connsiteX0" fmla="*/ 2424113 w 8204204"/>
              <a:gd name="connsiteY0" fmla="*/ 28574 h 7107556"/>
              <a:gd name="connsiteX1" fmla="*/ 8204204 w 8204204"/>
              <a:gd name="connsiteY1" fmla="*/ 0 h 7107556"/>
              <a:gd name="connsiteX2" fmla="*/ 5529264 w 8204204"/>
              <a:gd name="connsiteY2" fmla="*/ 7070738 h 7107556"/>
              <a:gd name="connsiteX3" fmla="*/ 0 w 8204204"/>
              <a:gd name="connsiteY3" fmla="*/ 7107556 h 7107556"/>
              <a:gd name="connsiteX4" fmla="*/ 2424113 w 8204204"/>
              <a:gd name="connsiteY4" fmla="*/ 28574 h 7107556"/>
              <a:gd name="connsiteX0" fmla="*/ 2424113 w 8219573"/>
              <a:gd name="connsiteY0" fmla="*/ 28574 h 7107556"/>
              <a:gd name="connsiteX1" fmla="*/ 8219573 w 8219573"/>
              <a:gd name="connsiteY1" fmla="*/ 0 h 7107556"/>
              <a:gd name="connsiteX2" fmla="*/ 5529264 w 8219573"/>
              <a:gd name="connsiteY2" fmla="*/ 7070738 h 7107556"/>
              <a:gd name="connsiteX3" fmla="*/ 0 w 8219573"/>
              <a:gd name="connsiteY3" fmla="*/ 7107556 h 7107556"/>
              <a:gd name="connsiteX4" fmla="*/ 2424113 w 8219573"/>
              <a:gd name="connsiteY4" fmla="*/ 28574 h 7107556"/>
              <a:gd name="connsiteX0" fmla="*/ 2424113 w 8265677"/>
              <a:gd name="connsiteY0" fmla="*/ 20889 h 7099871"/>
              <a:gd name="connsiteX1" fmla="*/ 8265677 w 8265677"/>
              <a:gd name="connsiteY1" fmla="*/ 0 h 7099871"/>
              <a:gd name="connsiteX2" fmla="*/ 5529264 w 8265677"/>
              <a:gd name="connsiteY2" fmla="*/ 7063053 h 7099871"/>
              <a:gd name="connsiteX3" fmla="*/ 0 w 8265677"/>
              <a:gd name="connsiteY3" fmla="*/ 7099871 h 7099871"/>
              <a:gd name="connsiteX4" fmla="*/ 2424113 w 8265677"/>
              <a:gd name="connsiteY4" fmla="*/ 20889 h 7099871"/>
              <a:gd name="connsiteX0" fmla="*/ 2424113 w 8288729"/>
              <a:gd name="connsiteY0" fmla="*/ 20889 h 7099871"/>
              <a:gd name="connsiteX1" fmla="*/ 8288729 w 8288729"/>
              <a:gd name="connsiteY1" fmla="*/ 0 h 7099871"/>
              <a:gd name="connsiteX2" fmla="*/ 5529264 w 8288729"/>
              <a:gd name="connsiteY2" fmla="*/ 7063053 h 7099871"/>
              <a:gd name="connsiteX3" fmla="*/ 0 w 8288729"/>
              <a:gd name="connsiteY3" fmla="*/ 7099871 h 7099871"/>
              <a:gd name="connsiteX4" fmla="*/ 2424113 w 8288729"/>
              <a:gd name="connsiteY4" fmla="*/ 20889 h 7099871"/>
              <a:gd name="connsiteX0" fmla="*/ 2424113 w 8319465"/>
              <a:gd name="connsiteY0" fmla="*/ 5521 h 7084503"/>
              <a:gd name="connsiteX1" fmla="*/ 8319465 w 8319465"/>
              <a:gd name="connsiteY1" fmla="*/ 0 h 7084503"/>
              <a:gd name="connsiteX2" fmla="*/ 5529264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4463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58305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21472 w 8319465"/>
              <a:gd name="connsiteY2" fmla="*/ 7047685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69831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2136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36733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84503"/>
              <a:gd name="connsiteX1" fmla="*/ 8319465 w 8319465"/>
              <a:gd name="connsiteY1" fmla="*/ 0 h 7084503"/>
              <a:gd name="connsiteX2" fmla="*/ 5759785 w 8319465"/>
              <a:gd name="connsiteY2" fmla="*/ 7063054 h 7084503"/>
              <a:gd name="connsiteX3" fmla="*/ 0 w 8319465"/>
              <a:gd name="connsiteY3" fmla="*/ 7084503 h 7084503"/>
              <a:gd name="connsiteX4" fmla="*/ 2424113 w 8319465"/>
              <a:gd name="connsiteY4" fmla="*/ 5521 h 7084503"/>
              <a:gd name="connsiteX0" fmla="*/ 2424113 w 8319465"/>
              <a:gd name="connsiteY0" fmla="*/ 5521 h 7093790"/>
              <a:gd name="connsiteX1" fmla="*/ 8319465 w 8319465"/>
              <a:gd name="connsiteY1" fmla="*/ 0 h 7093790"/>
              <a:gd name="connsiteX2" fmla="*/ 5782837 w 8319465"/>
              <a:gd name="connsiteY2" fmla="*/ 7093790 h 7093790"/>
              <a:gd name="connsiteX3" fmla="*/ 0 w 8319465"/>
              <a:gd name="connsiteY3" fmla="*/ 7084503 h 7093790"/>
              <a:gd name="connsiteX4" fmla="*/ 2424113 w 8319465"/>
              <a:gd name="connsiteY4" fmla="*/ 5521 h 7093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9465" h="7093790">
                <a:moveTo>
                  <a:pt x="2424113" y="5521"/>
                </a:moveTo>
                <a:lnTo>
                  <a:pt x="8319465" y="0"/>
                </a:lnTo>
                <a:lnTo>
                  <a:pt x="5782837" y="7093790"/>
                </a:lnTo>
                <a:lnTo>
                  <a:pt x="0" y="7084503"/>
                </a:lnTo>
                <a:lnTo>
                  <a:pt x="2424113" y="5521"/>
                </a:lnTo>
                <a:close/>
              </a:path>
            </a:pathLst>
          </a:custGeom>
        </p:spPr>
        <p:txBody>
          <a:bodyPr/>
          <a:lstStyle/>
          <a:p>
            <a:endParaRPr lang="en-MY"/>
          </a:p>
        </p:txBody>
      </p:sp>
    </p:spTree>
    <p:extLst>
      <p:ext uri="{BB962C8B-B14F-4D97-AF65-F5344CB8AC3E}">
        <p14:creationId xmlns:p14="http://schemas.microsoft.com/office/powerpoint/2010/main" val="2283342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blank_layout_0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2AE6E-5012-F925-B9E0-2C9A3DBC0A6A}"/>
              </a:ext>
            </a:extLst>
          </p:cNvPr>
          <p:cNvSpPr/>
          <p:nvPr userDrawn="1"/>
        </p:nvSpPr>
        <p:spPr>
          <a:xfrm>
            <a:off x="0" y="-1"/>
            <a:ext cx="9144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white"/>
              </a:solidFill>
              <a:effectLst/>
              <a:uLnTx/>
              <a:uFillTx/>
              <a:latin typeface="Poppins"/>
              <a:ea typeface="+mn-ea"/>
              <a:cs typeface="+mn-cs"/>
            </a:endParaRPr>
          </a:p>
        </p:txBody>
      </p:sp>
      <p:pic>
        <p:nvPicPr>
          <p:cNvPr id="6" name="Picture 5">
            <a:extLst>
              <a:ext uri="{FF2B5EF4-FFF2-40B4-BE49-F238E27FC236}">
                <a16:creationId xmlns:a16="http://schemas.microsoft.com/office/drawing/2014/main" id="{E6CB95AD-15CE-F7B7-4048-D4BC4039F11A}"/>
              </a:ext>
            </a:extLst>
          </p:cNvPr>
          <p:cNvPicPr>
            <a:picLocks noChangeAspect="1"/>
          </p:cNvPicPr>
          <p:nvPr userDrawn="1"/>
        </p:nvPicPr>
        <p:blipFill>
          <a:blip r:embed="rId2"/>
          <a:stretch>
            <a:fillRect/>
          </a:stretch>
        </p:blipFill>
        <p:spPr>
          <a:xfrm flipV="1">
            <a:off x="-4454" y="3718378"/>
            <a:ext cx="9144000" cy="3139623"/>
          </a:xfrm>
          <a:prstGeom prst="rect">
            <a:avLst/>
          </a:prstGeom>
        </p:spPr>
      </p:pic>
      <p:sp>
        <p:nvSpPr>
          <p:cNvPr id="5" name="Rectangle 4">
            <a:extLst>
              <a:ext uri="{FF2B5EF4-FFF2-40B4-BE49-F238E27FC236}">
                <a16:creationId xmlns:a16="http://schemas.microsoft.com/office/drawing/2014/main" id="{221C01C2-421D-6D47-A4A6-F3FBD49FCCD9}"/>
              </a:ext>
            </a:extLst>
          </p:cNvPr>
          <p:cNvSpPr/>
          <p:nvPr userDrawn="1"/>
        </p:nvSpPr>
        <p:spPr>
          <a:xfrm rot="10800000">
            <a:off x="9072391" y="0"/>
            <a:ext cx="74373" cy="3058510"/>
          </a:xfrm>
          <a:prstGeom prst="rect">
            <a:avLst/>
          </a:prstGeom>
          <a:solidFill>
            <a:srgbClr val="C04C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7" name="Rectangle 6">
            <a:extLst>
              <a:ext uri="{FF2B5EF4-FFF2-40B4-BE49-F238E27FC236}">
                <a16:creationId xmlns:a16="http://schemas.microsoft.com/office/drawing/2014/main" id="{0BD78213-2FB4-C549-781F-4073598A4AE7}"/>
              </a:ext>
            </a:extLst>
          </p:cNvPr>
          <p:cNvSpPr/>
          <p:nvPr userDrawn="1"/>
        </p:nvSpPr>
        <p:spPr>
          <a:xfrm rot="10800000">
            <a:off x="9072539" y="3139623"/>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8" name="Rectangle 7">
            <a:extLst>
              <a:ext uri="{FF2B5EF4-FFF2-40B4-BE49-F238E27FC236}">
                <a16:creationId xmlns:a16="http://schemas.microsoft.com/office/drawing/2014/main" id="{EF466068-AD20-659C-746B-81BEE50E9ADA}"/>
              </a:ext>
            </a:extLst>
          </p:cNvPr>
          <p:cNvSpPr/>
          <p:nvPr userDrawn="1"/>
        </p:nvSpPr>
        <p:spPr>
          <a:xfrm rot="10800000">
            <a:off x="9072391" y="3654629"/>
            <a:ext cx="74373" cy="433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dirty="0">
              <a:ln>
                <a:noFill/>
              </a:ln>
              <a:solidFill>
                <a:prstClr val="white"/>
              </a:solidFill>
              <a:effectLst/>
              <a:uLnTx/>
              <a:uFillTx/>
              <a:latin typeface="Poppins"/>
              <a:ea typeface="+mn-ea"/>
              <a:cs typeface="+mn-cs"/>
            </a:endParaRPr>
          </a:p>
        </p:txBody>
      </p:sp>
      <p:sp>
        <p:nvSpPr>
          <p:cNvPr id="15" name="Diagonal Stripe 14">
            <a:extLst>
              <a:ext uri="{FF2B5EF4-FFF2-40B4-BE49-F238E27FC236}">
                <a16:creationId xmlns:a16="http://schemas.microsoft.com/office/drawing/2014/main" id="{D82BA350-C437-1B6C-0082-CD7CF0CE547D}"/>
              </a:ext>
            </a:extLst>
          </p:cNvPr>
          <p:cNvSpPr/>
          <p:nvPr userDrawn="1"/>
        </p:nvSpPr>
        <p:spPr>
          <a:xfrm>
            <a:off x="1" y="0"/>
            <a:ext cx="4204607" cy="6858000"/>
          </a:xfrm>
          <a:prstGeom prst="diagStripe">
            <a:avLst/>
          </a:prstGeom>
          <a:solidFill>
            <a:schemeClr val="bg1">
              <a:lumMod val="7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dirty="0">
              <a:ln>
                <a:noFill/>
              </a:ln>
              <a:solidFill>
                <a:prstClr val="black"/>
              </a:solidFill>
              <a:effectLst/>
              <a:uLnTx/>
              <a:uFillTx/>
              <a:latin typeface="Poppins"/>
              <a:ea typeface="+mn-ea"/>
              <a:cs typeface="+mn-cs"/>
            </a:endParaRPr>
          </a:p>
        </p:txBody>
      </p:sp>
    </p:spTree>
    <p:extLst>
      <p:ext uri="{BB962C8B-B14F-4D97-AF65-F5344CB8AC3E}">
        <p14:creationId xmlns:p14="http://schemas.microsoft.com/office/powerpoint/2010/main" val="7325720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lvl1pPr>
              <a:defRPr/>
            </a:lvl1pPr>
          </a:lstStyle>
          <a:p>
            <a:pPr defTabSz="685800"/>
            <a:fld id="{2595A9B8-BD4C-4A6C-8C38-5CF0E1C5CD3A}" type="datetimeFigureOut">
              <a:rPr lang="en-MY" sz="1350" smtClean="0">
                <a:solidFill>
                  <a:prstClr val="black"/>
                </a:solidFill>
              </a:rPr>
              <a:pPr defTabSz="685800"/>
              <a:t>21/8/2024</a:t>
            </a:fld>
            <a:endParaRPr lang="en-MY" sz="1350">
              <a:solidFill>
                <a:prstClr val="black"/>
              </a:solidFill>
            </a:endParaRPr>
          </a:p>
        </p:txBody>
      </p:sp>
      <p:sp>
        <p:nvSpPr>
          <p:cNvPr id="5" name="Footer Placeholder 4"/>
          <p:cNvSpPr>
            <a:spLocks noGrp="1"/>
          </p:cNvSpPr>
          <p:nvPr>
            <p:ph type="ftr" sz="quarter" idx="11"/>
          </p:nvPr>
        </p:nvSpPr>
        <p:spPr/>
        <p:txBody>
          <a:bodyPr/>
          <a:lstStyle>
            <a:lvl1pPr>
              <a:defRPr/>
            </a:lvl1pPr>
          </a:lstStyle>
          <a:p>
            <a:pPr defTabSz="685800"/>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defTabSz="685800"/>
            <a:fld id="{04C371EB-B881-4452-93C7-29E6E82DDC31}" type="slidenum">
              <a:rPr lang="en-MY" smtClean="0">
                <a:solidFill>
                  <a:prstClr val="black">
                    <a:lumMod val="85000"/>
                    <a:lumOff val="15000"/>
                  </a:prstClr>
                </a:solidFill>
              </a:rPr>
              <a:pPr defTabSz="685800"/>
              <a:t>‹#›</a:t>
            </a:fld>
            <a:endParaRPr lang="en-MY">
              <a:solidFill>
                <a:prstClr val="black">
                  <a:lumMod val="85000"/>
                  <a:lumOff val="15000"/>
                </a:prstClr>
              </a:solidFill>
            </a:endParaRPr>
          </a:p>
        </p:txBody>
      </p:sp>
    </p:spTree>
    <p:extLst>
      <p:ext uri="{BB962C8B-B14F-4D97-AF65-F5344CB8AC3E}">
        <p14:creationId xmlns:p14="http://schemas.microsoft.com/office/powerpoint/2010/main" val="1996552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ea typeface="MS PGothic" pitchFamily="34" charset="-128"/>
              </a:defRPr>
            </a:lvl1pPr>
          </a:lstStyle>
          <a:p>
            <a:fld id="{18E924A3-B6B6-428B-8FFB-62801D2C0CBD}" type="datetimeFigureOut">
              <a:rPr lang="en-MY" altLang="en-US"/>
              <a:pPr/>
              <a:t>21/8/2024</a:t>
            </a:fld>
            <a:endParaRPr lang="en-MY" altLang="en-US"/>
          </a:p>
        </p:txBody>
      </p:sp>
      <p:sp>
        <p:nvSpPr>
          <p:cNvPr id="6"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7" name="Slide Number Placeholder 5"/>
          <p:cNvSpPr>
            <a:spLocks noGrp="1"/>
          </p:cNvSpPr>
          <p:nvPr>
            <p:ph type="sldNum" sz="quarter" idx="12"/>
          </p:nvPr>
        </p:nvSpPr>
        <p:spPr/>
        <p:txBody>
          <a:bodyPr/>
          <a:lstStyle>
            <a:lvl1pPr>
              <a:defRPr>
                <a:ea typeface="MS PGothic" pitchFamily="34" charset="-128"/>
              </a:defRPr>
            </a:lvl1pPr>
          </a:lstStyle>
          <a:p>
            <a:fld id="{E336F8DD-32D2-4F43-85FD-7E32D15F5A2A}" type="slidenum">
              <a:rPr lang="en-MY" altLang="en-US"/>
              <a:pPr/>
              <a:t>‹#›</a:t>
            </a:fld>
            <a:endParaRPr lang="en-MY" altLang="en-US"/>
          </a:p>
        </p:txBody>
      </p:sp>
    </p:spTree>
    <p:extLst>
      <p:ext uri="{BB962C8B-B14F-4D97-AF65-F5344CB8AC3E}">
        <p14:creationId xmlns:p14="http://schemas.microsoft.com/office/powerpoint/2010/main" val="4060081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MY"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ea typeface="MS PGothic" pitchFamily="34" charset="-128"/>
              </a:defRPr>
            </a:lvl1pPr>
          </a:lstStyle>
          <a:p>
            <a:fld id="{84D878D7-2743-4DD4-BB94-FE5525E195F2}" type="datetimeFigureOut">
              <a:rPr lang="en-MY" altLang="en-US"/>
              <a:pPr/>
              <a:t>21/8/2024</a:t>
            </a:fld>
            <a:endParaRPr lang="en-MY" altLang="en-US"/>
          </a:p>
        </p:txBody>
      </p:sp>
      <p:sp>
        <p:nvSpPr>
          <p:cNvPr id="6" name="Footer Placeholder 4"/>
          <p:cNvSpPr>
            <a:spLocks noGrp="1"/>
          </p:cNvSpPr>
          <p:nvPr>
            <p:ph type="ftr" sz="quarter" idx="11"/>
          </p:nvPr>
        </p:nvSpPr>
        <p:spPr/>
        <p:txBody>
          <a:bodyPr/>
          <a:lstStyle>
            <a:lvl1pPr>
              <a:defRPr>
                <a:ea typeface="MS PGothic" pitchFamily="34" charset="-128"/>
              </a:defRPr>
            </a:lvl1pPr>
          </a:lstStyle>
          <a:p>
            <a:endParaRPr lang="en-MY" altLang="en-US"/>
          </a:p>
        </p:txBody>
      </p:sp>
      <p:sp>
        <p:nvSpPr>
          <p:cNvPr id="7" name="Slide Number Placeholder 5"/>
          <p:cNvSpPr>
            <a:spLocks noGrp="1"/>
          </p:cNvSpPr>
          <p:nvPr>
            <p:ph type="sldNum" sz="quarter" idx="12"/>
          </p:nvPr>
        </p:nvSpPr>
        <p:spPr/>
        <p:txBody>
          <a:bodyPr/>
          <a:lstStyle>
            <a:lvl1pPr>
              <a:defRPr>
                <a:ea typeface="MS PGothic" pitchFamily="34" charset="-128"/>
              </a:defRPr>
            </a:lvl1pPr>
          </a:lstStyle>
          <a:p>
            <a:fld id="{CBE797C8-E5A6-40E4-914A-2C84736A8F1D}" type="slidenum">
              <a:rPr lang="en-MY" altLang="en-US"/>
              <a:pPr/>
              <a:t>‹#›</a:t>
            </a:fld>
            <a:endParaRPr lang="en-MY" altLang="en-US"/>
          </a:p>
        </p:txBody>
      </p:sp>
    </p:spTree>
    <p:extLst>
      <p:ext uri="{BB962C8B-B14F-4D97-AF65-F5344CB8AC3E}">
        <p14:creationId xmlns:p14="http://schemas.microsoft.com/office/powerpoint/2010/main" val="2693835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theme" Target="../theme/theme2.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21" Type="http://schemas.openxmlformats.org/officeDocument/2006/relationships/theme" Target="../theme/theme3.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theme" Target="../theme/theme4.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MY"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MY"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defRPr>
            </a:lvl1pPr>
          </a:lstStyle>
          <a:p>
            <a:pPr fontAlgn="base">
              <a:spcBef>
                <a:spcPct val="0"/>
              </a:spcBef>
              <a:spcAft>
                <a:spcPct val="0"/>
              </a:spcAft>
            </a:pPr>
            <a:fld id="{296AA50C-AE7C-436C-B197-823F3EA1F670}" type="datetimeFigureOut">
              <a:rPr lang="en-MY" altLang="en-US">
                <a:cs typeface="Arial" charset="0"/>
              </a:rPr>
              <a:pPr fontAlgn="base">
                <a:spcBef>
                  <a:spcPct val="0"/>
                </a:spcBef>
                <a:spcAft>
                  <a:spcPct val="0"/>
                </a:spcAft>
              </a:pPr>
              <a:t>21/8/2024</a:t>
            </a:fld>
            <a:endParaRPr lang="en-MY" altLang="en-US">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defRPr>
            </a:lvl1pPr>
          </a:lstStyle>
          <a:p>
            <a:pPr fontAlgn="base">
              <a:spcBef>
                <a:spcPct val="0"/>
              </a:spcBef>
              <a:spcAft>
                <a:spcPct val="0"/>
              </a:spcAft>
            </a:pPr>
            <a:endParaRPr lang="en-MY" altLang="en-US">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fontAlgn="base">
              <a:spcBef>
                <a:spcPct val="0"/>
              </a:spcBef>
              <a:spcAft>
                <a:spcPct val="0"/>
              </a:spcAft>
            </a:pPr>
            <a:fld id="{2702334F-1BEF-492B-AF72-D51CA957ECE6}" type="slidenum">
              <a:rPr lang="en-MY" altLang="en-US">
                <a:cs typeface="Arial" charset="0"/>
              </a:rPr>
              <a:pPr fontAlgn="base">
                <a:spcBef>
                  <a:spcPct val="0"/>
                </a:spcBef>
                <a:spcAft>
                  <a:spcPct val="0"/>
                </a:spcAft>
              </a:pPr>
              <a:t>‹#›</a:t>
            </a:fld>
            <a:endParaRPr lang="en-MY" altLang="en-US">
              <a:cs typeface="Arial" charset="0"/>
            </a:endParaRPr>
          </a:p>
        </p:txBody>
      </p:sp>
      <p:pic>
        <p:nvPicPr>
          <p:cNvPr id="2055" name="Picture 6"/>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32186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12" charset="0"/>
        </a:defRPr>
      </a:lvl2pPr>
      <a:lvl3pPr algn="ctr" rtl="0" eaLnBrk="0" fontAlgn="base" hangingPunct="0">
        <a:spcBef>
          <a:spcPct val="0"/>
        </a:spcBef>
        <a:spcAft>
          <a:spcPct val="0"/>
        </a:spcAft>
        <a:defRPr sz="4400">
          <a:solidFill>
            <a:schemeClr val="tx1"/>
          </a:solidFill>
          <a:latin typeface="Calibri" pitchFamily="-112" charset="0"/>
        </a:defRPr>
      </a:lvl3pPr>
      <a:lvl4pPr algn="ctr" rtl="0" eaLnBrk="0" fontAlgn="base" hangingPunct="0">
        <a:spcBef>
          <a:spcPct val="0"/>
        </a:spcBef>
        <a:spcAft>
          <a:spcPct val="0"/>
        </a:spcAft>
        <a:defRPr sz="4400">
          <a:solidFill>
            <a:schemeClr val="tx1"/>
          </a:solidFill>
          <a:latin typeface="Calibri" pitchFamily="-112" charset="0"/>
        </a:defRPr>
      </a:lvl4pPr>
      <a:lvl5pPr algn="ctr" rtl="0" eaLnBrk="0" fontAlgn="base" hangingPunct="0">
        <a:spcBef>
          <a:spcPct val="0"/>
        </a:spcBef>
        <a:spcAft>
          <a:spcPct val="0"/>
        </a:spcAft>
        <a:defRPr sz="4400">
          <a:solidFill>
            <a:schemeClr val="tx1"/>
          </a:solidFill>
          <a:latin typeface="Calibri" pitchFamily="-112" charset="0"/>
        </a:defRPr>
      </a:lvl5pPr>
      <a:lvl6pPr marL="457200" algn="ctr" rtl="0" eaLnBrk="1" fontAlgn="base" hangingPunct="1">
        <a:spcBef>
          <a:spcPct val="0"/>
        </a:spcBef>
        <a:spcAft>
          <a:spcPct val="0"/>
        </a:spcAft>
        <a:defRPr sz="4400">
          <a:solidFill>
            <a:schemeClr val="tx1"/>
          </a:solidFill>
          <a:latin typeface="Calibri" pitchFamily="-112" charset="0"/>
        </a:defRPr>
      </a:lvl6pPr>
      <a:lvl7pPr marL="914400" algn="ctr" rtl="0" eaLnBrk="1" fontAlgn="base" hangingPunct="1">
        <a:spcBef>
          <a:spcPct val="0"/>
        </a:spcBef>
        <a:spcAft>
          <a:spcPct val="0"/>
        </a:spcAft>
        <a:defRPr sz="4400">
          <a:solidFill>
            <a:schemeClr val="tx1"/>
          </a:solidFill>
          <a:latin typeface="Calibri" pitchFamily="-112" charset="0"/>
        </a:defRPr>
      </a:lvl7pPr>
      <a:lvl8pPr marL="1371600" algn="ctr" rtl="0" eaLnBrk="1" fontAlgn="base" hangingPunct="1">
        <a:spcBef>
          <a:spcPct val="0"/>
        </a:spcBef>
        <a:spcAft>
          <a:spcPct val="0"/>
        </a:spcAft>
        <a:defRPr sz="4400">
          <a:solidFill>
            <a:schemeClr val="tx1"/>
          </a:solidFill>
          <a:latin typeface="Calibri" pitchFamily="-112" charset="0"/>
        </a:defRPr>
      </a:lvl8pPr>
      <a:lvl9pPr marL="1828800" algn="ctr" rtl="0" eaLnBrk="1" fontAlgn="base" hangingPunct="1">
        <a:spcBef>
          <a:spcPct val="0"/>
        </a:spcBef>
        <a:spcAft>
          <a:spcPct val="0"/>
        </a:spcAft>
        <a:defRPr sz="4400">
          <a:solidFill>
            <a:schemeClr val="tx1"/>
          </a:solidFill>
          <a:latin typeface="Calibri" pitchFamily="-112"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7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A71898-202E-A9B0-5802-EB291E6E6BDA}"/>
              </a:ext>
            </a:extLst>
          </p:cNvPr>
          <p:cNvSpPr>
            <a:spLocks noGrp="1"/>
          </p:cNvSpPr>
          <p:nvPr>
            <p:ph type="title"/>
          </p:nvPr>
        </p:nvSpPr>
        <p:spPr>
          <a:xfrm>
            <a:off x="628650" y="336551"/>
            <a:ext cx="7886700" cy="1325563"/>
          </a:xfrm>
          <a:prstGeom prst="rect">
            <a:avLst/>
          </a:prstGeom>
        </p:spPr>
        <p:txBody>
          <a:bodyPr vert="horz" lIns="91440" tIns="45720" rIns="91440" bIns="45720" rtlCol="0" anchor="ctr">
            <a:normAutofit/>
          </a:bodyPr>
          <a:lstStyle/>
          <a:p>
            <a:r>
              <a:rPr lang="en-US" dirty="0"/>
              <a:t>Click to edit Master title style</a:t>
            </a:r>
            <a:endParaRPr lang="en-MY" dirty="0"/>
          </a:p>
        </p:txBody>
      </p:sp>
      <p:sp>
        <p:nvSpPr>
          <p:cNvPr id="3" name="Text Placeholder 2">
            <a:extLst>
              <a:ext uri="{FF2B5EF4-FFF2-40B4-BE49-F238E27FC236}">
                <a16:creationId xmlns:a16="http://schemas.microsoft.com/office/drawing/2014/main" id="{7E086769-6690-B393-F5E4-DCECFF41958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a:extLst>
              <a:ext uri="{FF2B5EF4-FFF2-40B4-BE49-F238E27FC236}">
                <a16:creationId xmlns:a16="http://schemas.microsoft.com/office/drawing/2014/main" id="{55DC639E-4B25-1826-B194-296A678A915A}"/>
              </a:ext>
            </a:extLst>
          </p:cNvPr>
          <p:cNvSpPr>
            <a:spLocks noGrp="1"/>
          </p:cNvSpPr>
          <p:nvPr>
            <p:ph type="ftr" sz="quarter" idx="3"/>
          </p:nvPr>
        </p:nvSpPr>
        <p:spPr>
          <a:xfrm>
            <a:off x="140165" y="644403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MY" dirty="0">
              <a:solidFill>
                <a:prstClr val="black">
                  <a:tint val="75000"/>
                </a:prstClr>
              </a:solidFill>
            </a:endParaRPr>
          </a:p>
        </p:txBody>
      </p:sp>
      <p:sp>
        <p:nvSpPr>
          <p:cNvPr id="9" name="Freeform: Shape 8">
            <a:extLst>
              <a:ext uri="{FF2B5EF4-FFF2-40B4-BE49-F238E27FC236}">
                <a16:creationId xmlns:a16="http://schemas.microsoft.com/office/drawing/2014/main" id="{F6E48471-839B-1190-2A8F-CDE90D81E453}"/>
              </a:ext>
            </a:extLst>
          </p:cNvPr>
          <p:cNvSpPr/>
          <p:nvPr userDrawn="1"/>
        </p:nvSpPr>
        <p:spPr>
          <a:xfrm>
            <a:off x="4164806" y="6413500"/>
            <a:ext cx="814388" cy="444500"/>
          </a:xfrm>
          <a:custGeom>
            <a:avLst/>
            <a:gdLst>
              <a:gd name="connsiteX0" fmla="*/ 550981 w 2344943"/>
              <a:gd name="connsiteY0" fmla="*/ 0 h 407428"/>
              <a:gd name="connsiteX1" fmla="*/ 940996 w 2344943"/>
              <a:gd name="connsiteY1" fmla="*/ 0 h 407428"/>
              <a:gd name="connsiteX2" fmla="*/ 1403945 w 2344943"/>
              <a:gd name="connsiteY2" fmla="*/ 0 h 407428"/>
              <a:gd name="connsiteX3" fmla="*/ 1793961 w 2344943"/>
              <a:gd name="connsiteY3" fmla="*/ 0 h 407428"/>
              <a:gd name="connsiteX4" fmla="*/ 2288061 w 2344943"/>
              <a:gd name="connsiteY4" fmla="*/ 355358 h 407428"/>
              <a:gd name="connsiteX5" fmla="*/ 2344943 w 2344943"/>
              <a:gd name="connsiteY5" fmla="*/ 407428 h 407428"/>
              <a:gd name="connsiteX6" fmla="*/ 0 w 2344943"/>
              <a:gd name="connsiteY6" fmla="*/ 407428 h 407428"/>
              <a:gd name="connsiteX7" fmla="*/ 56882 w 2344943"/>
              <a:gd name="connsiteY7" fmla="*/ 355358 h 407428"/>
              <a:gd name="connsiteX8" fmla="*/ 550981 w 2344943"/>
              <a:gd name="connsiteY8" fmla="*/ 0 h 407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4943" h="407428">
                <a:moveTo>
                  <a:pt x="550981" y="0"/>
                </a:moveTo>
                <a:lnTo>
                  <a:pt x="940996" y="0"/>
                </a:lnTo>
                <a:lnTo>
                  <a:pt x="1403945" y="0"/>
                </a:lnTo>
                <a:lnTo>
                  <a:pt x="1793961" y="0"/>
                </a:lnTo>
                <a:cubicBezTo>
                  <a:pt x="2111814" y="387"/>
                  <a:pt x="2144200" y="198956"/>
                  <a:pt x="2288061" y="355358"/>
                </a:cubicBezTo>
                <a:lnTo>
                  <a:pt x="2344943" y="407428"/>
                </a:lnTo>
                <a:lnTo>
                  <a:pt x="0" y="407428"/>
                </a:lnTo>
                <a:lnTo>
                  <a:pt x="56882" y="355358"/>
                </a:lnTo>
                <a:cubicBezTo>
                  <a:pt x="200743" y="198956"/>
                  <a:pt x="233129" y="387"/>
                  <a:pt x="5509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6" name="Slide Number Placeholder 5">
            <a:extLst>
              <a:ext uri="{FF2B5EF4-FFF2-40B4-BE49-F238E27FC236}">
                <a16:creationId xmlns:a16="http://schemas.microsoft.com/office/drawing/2014/main" id="{E9B71315-3089-4F92-F4F2-BBC69C1FAA52}"/>
              </a:ext>
            </a:extLst>
          </p:cNvPr>
          <p:cNvSpPr>
            <a:spLocks noGrp="1"/>
          </p:cNvSpPr>
          <p:nvPr>
            <p:ph type="sldNum" sz="quarter" idx="4"/>
          </p:nvPr>
        </p:nvSpPr>
        <p:spPr>
          <a:xfrm>
            <a:off x="3539112" y="6433022"/>
            <a:ext cx="2057400" cy="365125"/>
          </a:xfrm>
          <a:prstGeom prst="rect">
            <a:avLst/>
          </a:prstGeom>
        </p:spPr>
        <p:txBody>
          <a:bodyPr vert="horz" lIns="91440" tIns="45720" rIns="91440" bIns="45720" rtlCol="0" anchor="ctr"/>
          <a:lstStyle>
            <a:lvl1pPr algn="ctr">
              <a:defRPr sz="1050">
                <a:solidFill>
                  <a:schemeClr val="tx1">
                    <a:lumMod val="85000"/>
                    <a:lumOff val="15000"/>
                  </a:schemeClr>
                </a:solidFill>
              </a:defRPr>
            </a:lvl1p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Tree>
    <p:extLst>
      <p:ext uri="{BB962C8B-B14F-4D97-AF65-F5344CB8AC3E}">
        <p14:creationId xmlns:p14="http://schemas.microsoft.com/office/powerpoint/2010/main" val="283133835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Lst>
  <p:hf hdr="0" ftr="0" dt="0"/>
  <p:txStyles>
    <p:titleStyle>
      <a:lvl1pPr algn="l" defTabSz="685800" rtl="0" eaLnBrk="1" latinLnBrk="0" hangingPunct="1">
        <a:lnSpc>
          <a:spcPct val="90000"/>
        </a:lnSpc>
        <a:spcBef>
          <a:spcPct val="0"/>
        </a:spcBef>
        <a:buNone/>
        <a:defRPr sz="2400" b="1" kern="1200">
          <a:solidFill>
            <a:schemeClr val="tx1">
              <a:lumMod val="75000"/>
              <a:lumOff val="25000"/>
            </a:schemeClr>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35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2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05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25"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7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A71898-202E-A9B0-5802-EB291E6E6BDA}"/>
              </a:ext>
            </a:extLst>
          </p:cNvPr>
          <p:cNvSpPr>
            <a:spLocks noGrp="1"/>
          </p:cNvSpPr>
          <p:nvPr>
            <p:ph type="title"/>
          </p:nvPr>
        </p:nvSpPr>
        <p:spPr>
          <a:xfrm>
            <a:off x="628650" y="336551"/>
            <a:ext cx="7886700" cy="1325563"/>
          </a:xfrm>
          <a:prstGeom prst="rect">
            <a:avLst/>
          </a:prstGeom>
        </p:spPr>
        <p:txBody>
          <a:bodyPr vert="horz" lIns="91440" tIns="45720" rIns="91440" bIns="45720" rtlCol="0" anchor="ctr">
            <a:normAutofit/>
          </a:bodyPr>
          <a:lstStyle/>
          <a:p>
            <a:r>
              <a:rPr lang="en-US" dirty="0"/>
              <a:t>Click to edit Master title style</a:t>
            </a:r>
            <a:endParaRPr lang="en-MY" dirty="0"/>
          </a:p>
        </p:txBody>
      </p:sp>
      <p:sp>
        <p:nvSpPr>
          <p:cNvPr id="3" name="Text Placeholder 2">
            <a:extLst>
              <a:ext uri="{FF2B5EF4-FFF2-40B4-BE49-F238E27FC236}">
                <a16:creationId xmlns:a16="http://schemas.microsoft.com/office/drawing/2014/main" id="{7E086769-6690-B393-F5E4-DCECFF41958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a:extLst>
              <a:ext uri="{FF2B5EF4-FFF2-40B4-BE49-F238E27FC236}">
                <a16:creationId xmlns:a16="http://schemas.microsoft.com/office/drawing/2014/main" id="{55DC639E-4B25-1826-B194-296A678A915A}"/>
              </a:ext>
            </a:extLst>
          </p:cNvPr>
          <p:cNvSpPr>
            <a:spLocks noGrp="1"/>
          </p:cNvSpPr>
          <p:nvPr>
            <p:ph type="ftr" sz="quarter" idx="3"/>
          </p:nvPr>
        </p:nvSpPr>
        <p:spPr>
          <a:xfrm>
            <a:off x="140165" y="644403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MY" dirty="0">
              <a:solidFill>
                <a:prstClr val="black">
                  <a:tint val="75000"/>
                </a:prstClr>
              </a:solidFill>
            </a:endParaRPr>
          </a:p>
        </p:txBody>
      </p:sp>
      <p:sp>
        <p:nvSpPr>
          <p:cNvPr id="9" name="Freeform: Shape 8">
            <a:extLst>
              <a:ext uri="{FF2B5EF4-FFF2-40B4-BE49-F238E27FC236}">
                <a16:creationId xmlns:a16="http://schemas.microsoft.com/office/drawing/2014/main" id="{F6E48471-839B-1190-2A8F-CDE90D81E453}"/>
              </a:ext>
            </a:extLst>
          </p:cNvPr>
          <p:cNvSpPr/>
          <p:nvPr userDrawn="1"/>
        </p:nvSpPr>
        <p:spPr>
          <a:xfrm>
            <a:off x="4164806" y="6413500"/>
            <a:ext cx="814388" cy="444500"/>
          </a:xfrm>
          <a:custGeom>
            <a:avLst/>
            <a:gdLst>
              <a:gd name="connsiteX0" fmla="*/ 550981 w 2344943"/>
              <a:gd name="connsiteY0" fmla="*/ 0 h 407428"/>
              <a:gd name="connsiteX1" fmla="*/ 940996 w 2344943"/>
              <a:gd name="connsiteY1" fmla="*/ 0 h 407428"/>
              <a:gd name="connsiteX2" fmla="*/ 1403945 w 2344943"/>
              <a:gd name="connsiteY2" fmla="*/ 0 h 407428"/>
              <a:gd name="connsiteX3" fmla="*/ 1793961 w 2344943"/>
              <a:gd name="connsiteY3" fmla="*/ 0 h 407428"/>
              <a:gd name="connsiteX4" fmla="*/ 2288061 w 2344943"/>
              <a:gd name="connsiteY4" fmla="*/ 355358 h 407428"/>
              <a:gd name="connsiteX5" fmla="*/ 2344943 w 2344943"/>
              <a:gd name="connsiteY5" fmla="*/ 407428 h 407428"/>
              <a:gd name="connsiteX6" fmla="*/ 0 w 2344943"/>
              <a:gd name="connsiteY6" fmla="*/ 407428 h 407428"/>
              <a:gd name="connsiteX7" fmla="*/ 56882 w 2344943"/>
              <a:gd name="connsiteY7" fmla="*/ 355358 h 407428"/>
              <a:gd name="connsiteX8" fmla="*/ 550981 w 2344943"/>
              <a:gd name="connsiteY8" fmla="*/ 0 h 407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4943" h="407428">
                <a:moveTo>
                  <a:pt x="550981" y="0"/>
                </a:moveTo>
                <a:lnTo>
                  <a:pt x="940996" y="0"/>
                </a:lnTo>
                <a:lnTo>
                  <a:pt x="1403945" y="0"/>
                </a:lnTo>
                <a:lnTo>
                  <a:pt x="1793961" y="0"/>
                </a:lnTo>
                <a:cubicBezTo>
                  <a:pt x="2111814" y="387"/>
                  <a:pt x="2144200" y="198956"/>
                  <a:pt x="2288061" y="355358"/>
                </a:cubicBezTo>
                <a:lnTo>
                  <a:pt x="2344943" y="407428"/>
                </a:lnTo>
                <a:lnTo>
                  <a:pt x="0" y="407428"/>
                </a:lnTo>
                <a:lnTo>
                  <a:pt x="56882" y="355358"/>
                </a:lnTo>
                <a:cubicBezTo>
                  <a:pt x="200743" y="198956"/>
                  <a:pt x="233129" y="387"/>
                  <a:pt x="5509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6" name="Slide Number Placeholder 5">
            <a:extLst>
              <a:ext uri="{FF2B5EF4-FFF2-40B4-BE49-F238E27FC236}">
                <a16:creationId xmlns:a16="http://schemas.microsoft.com/office/drawing/2014/main" id="{E9B71315-3089-4F92-F4F2-BBC69C1FAA52}"/>
              </a:ext>
            </a:extLst>
          </p:cNvPr>
          <p:cNvSpPr>
            <a:spLocks noGrp="1"/>
          </p:cNvSpPr>
          <p:nvPr>
            <p:ph type="sldNum" sz="quarter" idx="4"/>
          </p:nvPr>
        </p:nvSpPr>
        <p:spPr>
          <a:xfrm>
            <a:off x="3539112" y="6433022"/>
            <a:ext cx="2057400" cy="365125"/>
          </a:xfrm>
          <a:prstGeom prst="rect">
            <a:avLst/>
          </a:prstGeom>
        </p:spPr>
        <p:txBody>
          <a:bodyPr vert="horz" lIns="91440" tIns="45720" rIns="91440" bIns="45720" rtlCol="0" anchor="ctr"/>
          <a:lstStyle>
            <a:lvl1pPr algn="ctr">
              <a:defRPr sz="1050">
                <a:solidFill>
                  <a:schemeClr val="tx1">
                    <a:lumMod val="85000"/>
                    <a:lumOff val="15000"/>
                  </a:schemeClr>
                </a:solidFill>
              </a:defRPr>
            </a:lvl1p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Tree>
    <p:extLst>
      <p:ext uri="{BB962C8B-B14F-4D97-AF65-F5344CB8AC3E}">
        <p14:creationId xmlns:p14="http://schemas.microsoft.com/office/powerpoint/2010/main" val="415795469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Lst>
  <p:hf hdr="0" ftr="0" dt="0"/>
  <p:txStyles>
    <p:titleStyle>
      <a:lvl1pPr algn="l" defTabSz="685800" rtl="0" eaLnBrk="1" latinLnBrk="0" hangingPunct="1">
        <a:lnSpc>
          <a:spcPct val="90000"/>
        </a:lnSpc>
        <a:spcBef>
          <a:spcPct val="0"/>
        </a:spcBef>
        <a:buNone/>
        <a:defRPr sz="2400" b="1" kern="1200">
          <a:solidFill>
            <a:schemeClr val="tx1">
              <a:lumMod val="75000"/>
              <a:lumOff val="25000"/>
            </a:schemeClr>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35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2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05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25"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7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A71898-202E-A9B0-5802-EB291E6E6BDA}"/>
              </a:ext>
            </a:extLst>
          </p:cNvPr>
          <p:cNvSpPr>
            <a:spLocks noGrp="1"/>
          </p:cNvSpPr>
          <p:nvPr>
            <p:ph type="title"/>
          </p:nvPr>
        </p:nvSpPr>
        <p:spPr>
          <a:xfrm>
            <a:off x="628650" y="336551"/>
            <a:ext cx="7886700" cy="1325563"/>
          </a:xfrm>
          <a:prstGeom prst="rect">
            <a:avLst/>
          </a:prstGeom>
        </p:spPr>
        <p:txBody>
          <a:bodyPr vert="horz" lIns="91440" tIns="45720" rIns="91440" bIns="45720" rtlCol="0" anchor="ctr">
            <a:normAutofit/>
          </a:bodyPr>
          <a:lstStyle/>
          <a:p>
            <a:r>
              <a:rPr lang="en-US" dirty="0"/>
              <a:t>Click to edit Master title style</a:t>
            </a:r>
            <a:endParaRPr lang="en-MY" dirty="0"/>
          </a:p>
        </p:txBody>
      </p:sp>
      <p:sp>
        <p:nvSpPr>
          <p:cNvPr id="3" name="Text Placeholder 2">
            <a:extLst>
              <a:ext uri="{FF2B5EF4-FFF2-40B4-BE49-F238E27FC236}">
                <a16:creationId xmlns:a16="http://schemas.microsoft.com/office/drawing/2014/main" id="{7E086769-6690-B393-F5E4-DCECFF41958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a:extLst>
              <a:ext uri="{FF2B5EF4-FFF2-40B4-BE49-F238E27FC236}">
                <a16:creationId xmlns:a16="http://schemas.microsoft.com/office/drawing/2014/main" id="{55DC639E-4B25-1826-B194-296A678A915A}"/>
              </a:ext>
            </a:extLst>
          </p:cNvPr>
          <p:cNvSpPr>
            <a:spLocks noGrp="1"/>
          </p:cNvSpPr>
          <p:nvPr>
            <p:ph type="ftr" sz="quarter" idx="3"/>
          </p:nvPr>
        </p:nvSpPr>
        <p:spPr>
          <a:xfrm>
            <a:off x="140165" y="644403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MY" dirty="0">
              <a:solidFill>
                <a:prstClr val="black">
                  <a:tint val="75000"/>
                </a:prstClr>
              </a:solidFill>
            </a:endParaRPr>
          </a:p>
        </p:txBody>
      </p:sp>
      <p:sp>
        <p:nvSpPr>
          <p:cNvPr id="9" name="Freeform: Shape 8">
            <a:extLst>
              <a:ext uri="{FF2B5EF4-FFF2-40B4-BE49-F238E27FC236}">
                <a16:creationId xmlns:a16="http://schemas.microsoft.com/office/drawing/2014/main" id="{F6E48471-839B-1190-2A8F-CDE90D81E453}"/>
              </a:ext>
            </a:extLst>
          </p:cNvPr>
          <p:cNvSpPr/>
          <p:nvPr userDrawn="1"/>
        </p:nvSpPr>
        <p:spPr>
          <a:xfrm>
            <a:off x="4164806" y="6413500"/>
            <a:ext cx="814388" cy="444500"/>
          </a:xfrm>
          <a:custGeom>
            <a:avLst/>
            <a:gdLst>
              <a:gd name="connsiteX0" fmla="*/ 550981 w 2344943"/>
              <a:gd name="connsiteY0" fmla="*/ 0 h 407428"/>
              <a:gd name="connsiteX1" fmla="*/ 940996 w 2344943"/>
              <a:gd name="connsiteY1" fmla="*/ 0 h 407428"/>
              <a:gd name="connsiteX2" fmla="*/ 1403945 w 2344943"/>
              <a:gd name="connsiteY2" fmla="*/ 0 h 407428"/>
              <a:gd name="connsiteX3" fmla="*/ 1793961 w 2344943"/>
              <a:gd name="connsiteY3" fmla="*/ 0 h 407428"/>
              <a:gd name="connsiteX4" fmla="*/ 2288061 w 2344943"/>
              <a:gd name="connsiteY4" fmla="*/ 355358 h 407428"/>
              <a:gd name="connsiteX5" fmla="*/ 2344943 w 2344943"/>
              <a:gd name="connsiteY5" fmla="*/ 407428 h 407428"/>
              <a:gd name="connsiteX6" fmla="*/ 0 w 2344943"/>
              <a:gd name="connsiteY6" fmla="*/ 407428 h 407428"/>
              <a:gd name="connsiteX7" fmla="*/ 56882 w 2344943"/>
              <a:gd name="connsiteY7" fmla="*/ 355358 h 407428"/>
              <a:gd name="connsiteX8" fmla="*/ 550981 w 2344943"/>
              <a:gd name="connsiteY8" fmla="*/ 0 h 407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4943" h="407428">
                <a:moveTo>
                  <a:pt x="550981" y="0"/>
                </a:moveTo>
                <a:lnTo>
                  <a:pt x="940996" y="0"/>
                </a:lnTo>
                <a:lnTo>
                  <a:pt x="1403945" y="0"/>
                </a:lnTo>
                <a:lnTo>
                  <a:pt x="1793961" y="0"/>
                </a:lnTo>
                <a:cubicBezTo>
                  <a:pt x="2111814" y="387"/>
                  <a:pt x="2144200" y="198956"/>
                  <a:pt x="2288061" y="355358"/>
                </a:cubicBezTo>
                <a:lnTo>
                  <a:pt x="2344943" y="407428"/>
                </a:lnTo>
                <a:lnTo>
                  <a:pt x="0" y="407428"/>
                </a:lnTo>
                <a:lnTo>
                  <a:pt x="56882" y="355358"/>
                </a:lnTo>
                <a:cubicBezTo>
                  <a:pt x="200743" y="198956"/>
                  <a:pt x="233129" y="387"/>
                  <a:pt x="5509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Poppins"/>
              <a:ea typeface="+mn-ea"/>
              <a:cs typeface="+mn-cs"/>
            </a:endParaRPr>
          </a:p>
        </p:txBody>
      </p:sp>
      <p:sp>
        <p:nvSpPr>
          <p:cNvPr id="6" name="Slide Number Placeholder 5">
            <a:extLst>
              <a:ext uri="{FF2B5EF4-FFF2-40B4-BE49-F238E27FC236}">
                <a16:creationId xmlns:a16="http://schemas.microsoft.com/office/drawing/2014/main" id="{E9B71315-3089-4F92-F4F2-BBC69C1FAA52}"/>
              </a:ext>
            </a:extLst>
          </p:cNvPr>
          <p:cNvSpPr>
            <a:spLocks noGrp="1"/>
          </p:cNvSpPr>
          <p:nvPr>
            <p:ph type="sldNum" sz="quarter" idx="4"/>
          </p:nvPr>
        </p:nvSpPr>
        <p:spPr>
          <a:xfrm>
            <a:off x="3539112" y="6433022"/>
            <a:ext cx="2057400" cy="365125"/>
          </a:xfrm>
          <a:prstGeom prst="rect">
            <a:avLst/>
          </a:prstGeom>
        </p:spPr>
        <p:txBody>
          <a:bodyPr vert="horz" lIns="91440" tIns="45720" rIns="91440" bIns="45720" rtlCol="0" anchor="ctr"/>
          <a:lstStyle>
            <a:lvl1pPr algn="ctr">
              <a:defRPr sz="1050">
                <a:solidFill>
                  <a:schemeClr val="tx1">
                    <a:lumMod val="85000"/>
                    <a:lumOff val="15000"/>
                  </a:schemeClr>
                </a:solidFill>
              </a:defRPr>
            </a:lvl1pPr>
          </a:lstStyle>
          <a:p>
            <a:pPr defTabSz="685800"/>
            <a:fld id="{7737D3DD-0AB3-4F16-99FA-6262B2B4036D}" type="slidenum">
              <a:rPr lang="en-MY" smtClean="0">
                <a:solidFill>
                  <a:prstClr val="black">
                    <a:lumMod val="85000"/>
                    <a:lumOff val="15000"/>
                  </a:prstClr>
                </a:solidFill>
              </a:rPr>
              <a:pPr defTabSz="685800"/>
              <a:t>‹#›</a:t>
            </a:fld>
            <a:endParaRPr lang="en-MY" dirty="0">
              <a:solidFill>
                <a:prstClr val="black">
                  <a:lumMod val="85000"/>
                  <a:lumOff val="15000"/>
                </a:prstClr>
              </a:solidFill>
            </a:endParaRPr>
          </a:p>
        </p:txBody>
      </p:sp>
    </p:spTree>
    <p:extLst>
      <p:ext uri="{BB962C8B-B14F-4D97-AF65-F5344CB8AC3E}">
        <p14:creationId xmlns:p14="http://schemas.microsoft.com/office/powerpoint/2010/main" val="277222906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Lst>
  <p:hf hdr="0" ftr="0" dt="0"/>
  <p:txStyles>
    <p:titleStyle>
      <a:lvl1pPr algn="l" defTabSz="685800" rtl="0" eaLnBrk="1" latinLnBrk="0" hangingPunct="1">
        <a:lnSpc>
          <a:spcPct val="90000"/>
        </a:lnSpc>
        <a:spcBef>
          <a:spcPct val="0"/>
        </a:spcBef>
        <a:buNone/>
        <a:defRPr sz="2400" b="1" kern="1200">
          <a:solidFill>
            <a:schemeClr val="tx1">
              <a:lumMod val="75000"/>
              <a:lumOff val="25000"/>
            </a:schemeClr>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35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2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05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25"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71B0FC45-CCBC-87D7-B16A-0C57DA545BF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p:blipFill>
        <p:spPr>
          <a:xfrm>
            <a:off x="5320019" y="845110"/>
            <a:ext cx="3822759" cy="5160725"/>
          </a:xfrm>
        </p:spPr>
      </p:pic>
      <p:pic>
        <p:nvPicPr>
          <p:cNvPr id="6" name="Picture 5">
            <a:extLst>
              <a:ext uri="{FF2B5EF4-FFF2-40B4-BE49-F238E27FC236}">
                <a16:creationId xmlns:a16="http://schemas.microsoft.com/office/drawing/2014/main" id="{6EE34DA1-6A51-A370-803C-39C5200F90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5974" y="5677670"/>
            <a:ext cx="1797164" cy="102253"/>
          </a:xfrm>
          <a:prstGeom prst="rect">
            <a:avLst/>
          </a:prstGeom>
        </p:spPr>
      </p:pic>
      <p:sp>
        <p:nvSpPr>
          <p:cNvPr id="7" name="TextBox 6">
            <a:extLst>
              <a:ext uri="{FF2B5EF4-FFF2-40B4-BE49-F238E27FC236}">
                <a16:creationId xmlns:a16="http://schemas.microsoft.com/office/drawing/2014/main" id="{5D42BEA4-D434-75CD-7F1D-9550105AD2FD}"/>
              </a:ext>
            </a:extLst>
          </p:cNvPr>
          <p:cNvSpPr txBox="1"/>
          <p:nvPr/>
        </p:nvSpPr>
        <p:spPr>
          <a:xfrm>
            <a:off x="5470476" y="5728797"/>
            <a:ext cx="1261400" cy="207749"/>
          </a:xfrm>
          <a:prstGeom prst="rect">
            <a:avLst/>
          </a:prstGeom>
          <a:noFill/>
        </p:spPr>
        <p:txBody>
          <a:bodyPr wrap="square" rtlCol="0">
            <a:spAutoFit/>
          </a:bodyPr>
          <a:lstStyle/>
          <a:p>
            <a:pPr defTabSz="685800"/>
            <a:r>
              <a:rPr lang="en-MY" sz="750" dirty="0">
                <a:solidFill>
                  <a:prstClr val="white"/>
                </a:solidFill>
                <a:latin typeface="Poppins"/>
              </a:rPr>
              <a:t>UTM JOHOR BAHRU</a:t>
            </a:r>
          </a:p>
        </p:txBody>
      </p:sp>
      <p:sp>
        <p:nvSpPr>
          <p:cNvPr id="2" name="Title 1">
            <a:extLst>
              <a:ext uri="{FF2B5EF4-FFF2-40B4-BE49-F238E27FC236}">
                <a16:creationId xmlns:a16="http://schemas.microsoft.com/office/drawing/2014/main" id="{742CAB42-37AD-BE50-13DC-81DC6D6E3443}"/>
              </a:ext>
            </a:extLst>
          </p:cNvPr>
          <p:cNvSpPr txBox="1">
            <a:spLocks noChangeArrowheads="1"/>
          </p:cNvSpPr>
          <p:nvPr/>
        </p:nvSpPr>
        <p:spPr bwMode="auto">
          <a:xfrm>
            <a:off x="40729" y="3039181"/>
            <a:ext cx="4855984" cy="1070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685800">
              <a:lnSpc>
                <a:spcPct val="100000"/>
              </a:lnSpc>
              <a:spcBef>
                <a:spcPts val="0"/>
              </a:spcBef>
              <a:buClr>
                <a:srgbClr val="000000"/>
              </a:buClr>
              <a:buSzPts val="3600"/>
              <a:buNone/>
            </a:pPr>
            <a:r>
              <a:rPr lang="en-US" sz="2400" b="1" dirty="0" smtClean="0">
                <a:solidFill>
                  <a:prstClr val="white"/>
                </a:solidFill>
                <a:latin typeface="Calibri"/>
                <a:ea typeface="Calibri"/>
                <a:cs typeface="Calibri"/>
                <a:sym typeface="Calibri"/>
              </a:rPr>
              <a:t>Publish with high impact journals</a:t>
            </a:r>
            <a:endParaRPr lang="en-MY" sz="2400" dirty="0">
              <a:solidFill>
                <a:srgbClr val="000000"/>
              </a:solidFill>
              <a:latin typeface="Arial"/>
              <a:ea typeface="Arial"/>
              <a:cs typeface="Arial"/>
              <a:sym typeface="Arial"/>
            </a:endParaRPr>
          </a:p>
        </p:txBody>
      </p:sp>
      <p:cxnSp>
        <p:nvCxnSpPr>
          <p:cNvPr id="8" name="Straight Connector 7">
            <a:extLst>
              <a:ext uri="{FF2B5EF4-FFF2-40B4-BE49-F238E27FC236}">
                <a16:creationId xmlns:a16="http://schemas.microsoft.com/office/drawing/2014/main" id="{D56AAF83-6F3C-B079-5F6D-E5BEF194FB14}"/>
              </a:ext>
            </a:extLst>
          </p:cNvPr>
          <p:cNvCxnSpPr>
            <a:cxnSpLocks/>
          </p:cNvCxnSpPr>
          <p:nvPr/>
        </p:nvCxnSpPr>
        <p:spPr>
          <a:xfrm>
            <a:off x="1823746" y="2665700"/>
            <a:ext cx="58507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DC93D374-0907-8256-A54E-1A6515A66490}"/>
              </a:ext>
            </a:extLst>
          </p:cNvPr>
          <p:cNvSpPr txBox="1">
            <a:spLocks noChangeArrowheads="1"/>
          </p:cNvSpPr>
          <p:nvPr/>
        </p:nvSpPr>
        <p:spPr bwMode="auto">
          <a:xfrm>
            <a:off x="145107" y="2292219"/>
            <a:ext cx="3169593" cy="57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685800">
              <a:spcBef>
                <a:spcPct val="0"/>
              </a:spcBef>
              <a:buNone/>
            </a:pPr>
            <a:r>
              <a:rPr lang="en-US" altLang="en-US" sz="2100" b="1" dirty="0">
                <a:solidFill>
                  <a:srgbClr val="FFC000"/>
                </a:solidFill>
                <a:latin typeface="Myriad Pro" panose="020B0503030403020204" pitchFamily="34" charset="0"/>
              </a:rPr>
              <a:t>PUBLICATION TALK</a:t>
            </a:r>
          </a:p>
        </p:txBody>
      </p:sp>
      <p:sp>
        <p:nvSpPr>
          <p:cNvPr id="11" name="Title 1">
            <a:extLst>
              <a:ext uri="{FF2B5EF4-FFF2-40B4-BE49-F238E27FC236}">
                <a16:creationId xmlns:a16="http://schemas.microsoft.com/office/drawing/2014/main" id="{9935C0DF-0F53-DDD3-6361-CF03A1565689}"/>
              </a:ext>
            </a:extLst>
          </p:cNvPr>
          <p:cNvSpPr txBox="1">
            <a:spLocks noChangeArrowheads="1"/>
          </p:cNvSpPr>
          <p:nvPr/>
        </p:nvSpPr>
        <p:spPr bwMode="auto">
          <a:xfrm>
            <a:off x="284592" y="4686690"/>
            <a:ext cx="3314700" cy="92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685800">
              <a:spcBef>
                <a:spcPct val="0"/>
              </a:spcBef>
              <a:buNone/>
            </a:pPr>
            <a:r>
              <a:rPr lang="es-ES" altLang="en-US" sz="1350" b="1" dirty="0">
                <a:solidFill>
                  <a:srgbClr val="FFC000"/>
                </a:solidFill>
                <a:latin typeface="Myriad Pro" panose="020B0503030403020204" pitchFamily="34" charset="0"/>
              </a:rPr>
              <a:t>LOKMAN MOHD TAHIR</a:t>
            </a:r>
          </a:p>
          <a:p>
            <a:pPr algn="ctr" defTabSz="685800">
              <a:spcBef>
                <a:spcPct val="0"/>
              </a:spcBef>
              <a:buNone/>
            </a:pPr>
            <a:r>
              <a:rPr lang="es-ES" altLang="en-US" sz="1350" b="1" dirty="0" err="1">
                <a:solidFill>
                  <a:srgbClr val="FFC000"/>
                </a:solidFill>
                <a:latin typeface="Myriad Pro" panose="020B0503030403020204" pitchFamily="34" charset="0"/>
              </a:rPr>
              <a:t>The</a:t>
            </a:r>
            <a:r>
              <a:rPr lang="es-ES" altLang="en-US" sz="1350" b="1" dirty="0">
                <a:solidFill>
                  <a:srgbClr val="FFC000"/>
                </a:solidFill>
                <a:latin typeface="Myriad Pro" panose="020B0503030403020204" pitchFamily="34" charset="0"/>
              </a:rPr>
              <a:t> </a:t>
            </a:r>
            <a:r>
              <a:rPr lang="es-ES" altLang="en-US" sz="1350" b="1" dirty="0" err="1">
                <a:solidFill>
                  <a:srgbClr val="FFC000"/>
                </a:solidFill>
                <a:latin typeface="Myriad Pro" panose="020B0503030403020204" pitchFamily="34" charset="0"/>
              </a:rPr>
              <a:t>School</a:t>
            </a:r>
            <a:r>
              <a:rPr lang="es-ES" altLang="en-US" sz="1350" b="1" dirty="0">
                <a:solidFill>
                  <a:srgbClr val="FFC000"/>
                </a:solidFill>
                <a:latin typeface="Myriad Pro" panose="020B0503030403020204" pitchFamily="34" charset="0"/>
              </a:rPr>
              <a:t> of </a:t>
            </a:r>
            <a:r>
              <a:rPr lang="es-ES" altLang="en-US" sz="1350" b="1" dirty="0" err="1">
                <a:solidFill>
                  <a:srgbClr val="FFC000"/>
                </a:solidFill>
                <a:latin typeface="Myriad Pro" panose="020B0503030403020204" pitchFamily="34" charset="0"/>
              </a:rPr>
              <a:t>Education</a:t>
            </a:r>
            <a:endParaRPr lang="es-ES" altLang="en-US" sz="1350" b="1" dirty="0">
              <a:solidFill>
                <a:srgbClr val="FFC000"/>
              </a:solidFill>
              <a:latin typeface="Myriad Pro" panose="020B0503030403020204" pitchFamily="34" charset="0"/>
            </a:endParaRPr>
          </a:p>
          <a:p>
            <a:pPr algn="ctr" defTabSz="685800">
              <a:spcBef>
                <a:spcPct val="0"/>
              </a:spcBef>
              <a:buNone/>
            </a:pPr>
            <a:r>
              <a:rPr lang="es-ES" altLang="en-US" sz="1350" b="1" dirty="0" err="1">
                <a:solidFill>
                  <a:srgbClr val="FFC000"/>
                </a:solidFill>
                <a:latin typeface="Myriad Pro" panose="020B0503030403020204" pitchFamily="34" charset="0"/>
              </a:rPr>
              <a:t>Faculty</a:t>
            </a:r>
            <a:r>
              <a:rPr lang="es-ES" altLang="en-US" sz="1350" b="1" dirty="0">
                <a:solidFill>
                  <a:srgbClr val="FFC000"/>
                </a:solidFill>
                <a:latin typeface="Myriad Pro" panose="020B0503030403020204" pitchFamily="34" charset="0"/>
              </a:rPr>
              <a:t> of Social </a:t>
            </a:r>
            <a:r>
              <a:rPr lang="es-ES" altLang="en-US" sz="1350" b="1" dirty="0" err="1">
                <a:solidFill>
                  <a:srgbClr val="FFC000"/>
                </a:solidFill>
                <a:latin typeface="Myriad Pro" panose="020B0503030403020204" pitchFamily="34" charset="0"/>
              </a:rPr>
              <a:t>Sciences</a:t>
            </a:r>
            <a:r>
              <a:rPr lang="es-ES" altLang="en-US" sz="1350" b="1" dirty="0">
                <a:solidFill>
                  <a:srgbClr val="FFC000"/>
                </a:solidFill>
                <a:latin typeface="Myriad Pro" panose="020B0503030403020204" pitchFamily="34" charset="0"/>
              </a:rPr>
              <a:t> and </a:t>
            </a:r>
            <a:r>
              <a:rPr lang="es-ES" altLang="en-US" sz="1350" b="1" dirty="0" err="1">
                <a:solidFill>
                  <a:srgbClr val="FFC000"/>
                </a:solidFill>
                <a:latin typeface="Myriad Pro" panose="020B0503030403020204" pitchFamily="34" charset="0"/>
              </a:rPr>
              <a:t>Humanities</a:t>
            </a:r>
            <a:r>
              <a:rPr lang="es-ES" altLang="en-US" sz="1350" b="1" dirty="0">
                <a:solidFill>
                  <a:srgbClr val="FFC000"/>
                </a:solidFill>
                <a:latin typeface="Myriad Pro" panose="020B0503030403020204" pitchFamily="34" charset="0"/>
              </a:rPr>
              <a:t> </a:t>
            </a:r>
          </a:p>
          <a:p>
            <a:pPr algn="ctr" defTabSz="685800">
              <a:spcBef>
                <a:spcPct val="0"/>
              </a:spcBef>
              <a:buNone/>
            </a:pPr>
            <a:r>
              <a:rPr lang="es-ES" altLang="en-US" sz="1350" b="1" dirty="0" err="1">
                <a:solidFill>
                  <a:srgbClr val="FFC000"/>
                </a:solidFill>
                <a:latin typeface="Myriad Pro" panose="020B0503030403020204" pitchFamily="34" charset="0"/>
              </a:rPr>
              <a:t>Universiti</a:t>
            </a:r>
            <a:r>
              <a:rPr lang="es-ES" altLang="en-US" sz="1350" b="1" dirty="0">
                <a:solidFill>
                  <a:srgbClr val="FFC000"/>
                </a:solidFill>
                <a:latin typeface="Myriad Pro" panose="020B0503030403020204" pitchFamily="34" charset="0"/>
              </a:rPr>
              <a:t> </a:t>
            </a:r>
            <a:r>
              <a:rPr lang="es-ES" altLang="en-US" sz="1350" b="1" dirty="0" err="1">
                <a:solidFill>
                  <a:srgbClr val="FFC000"/>
                </a:solidFill>
                <a:latin typeface="Myriad Pro" panose="020B0503030403020204" pitchFamily="34" charset="0"/>
              </a:rPr>
              <a:t>Teknologi</a:t>
            </a:r>
            <a:r>
              <a:rPr lang="es-ES" altLang="en-US" sz="1350" b="1" dirty="0">
                <a:solidFill>
                  <a:srgbClr val="FFC000"/>
                </a:solidFill>
                <a:latin typeface="Myriad Pro" panose="020B0503030403020204" pitchFamily="34" charset="0"/>
              </a:rPr>
              <a:t> Malaysia</a:t>
            </a:r>
            <a:endParaRPr lang="en-US" altLang="en-US" sz="1350" dirty="0">
              <a:solidFill>
                <a:srgbClr val="FFC000"/>
              </a:solidFill>
              <a:latin typeface="Myriad Pro" panose="020B0503030403020204" pitchFamily="34" charset="0"/>
            </a:endParaRPr>
          </a:p>
        </p:txBody>
      </p:sp>
    </p:spTree>
    <p:extLst>
      <p:ext uri="{BB962C8B-B14F-4D97-AF65-F5344CB8AC3E}">
        <p14:creationId xmlns:p14="http://schemas.microsoft.com/office/powerpoint/2010/main" val="429461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For submission for non-paid journal</a:t>
            </a:r>
          </a:p>
          <a:p>
            <a:r>
              <a:rPr lang="en-US" dirty="0" smtClean="0"/>
              <a:t>For SSCI not for multi-disciplinary and SCI journals. </a:t>
            </a:r>
          </a:p>
          <a:p>
            <a:r>
              <a:rPr lang="en-US" dirty="0" smtClean="0"/>
              <a:t>Specifically meant for social sciences and humanities</a:t>
            </a:r>
            <a:endParaRPr lang="en-US" dirty="0"/>
          </a:p>
        </p:txBody>
      </p:sp>
    </p:spTree>
    <p:extLst>
      <p:ext uri="{BB962C8B-B14F-4D97-AF65-F5344CB8AC3E}">
        <p14:creationId xmlns:p14="http://schemas.microsoft.com/office/powerpoint/2010/main" val="3713379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0" indent="0" algn="ctr">
              <a:buNone/>
            </a:pPr>
            <a:endParaRPr lang="en-US" sz="7200" dirty="0" smtClean="0"/>
          </a:p>
          <a:p>
            <a:pPr marL="0" indent="0" algn="ctr">
              <a:buNone/>
            </a:pPr>
            <a:r>
              <a:rPr lang="en-US" sz="7200" dirty="0" smtClean="0"/>
              <a:t>Phase 1 : Preparation</a:t>
            </a:r>
            <a:endParaRPr lang="en-US" sz="7200" dirty="0"/>
          </a:p>
        </p:txBody>
      </p:sp>
    </p:spTree>
    <p:extLst>
      <p:ext uri="{BB962C8B-B14F-4D97-AF65-F5344CB8AC3E}">
        <p14:creationId xmlns:p14="http://schemas.microsoft.com/office/powerpoint/2010/main" val="36220970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27038"/>
          </a:xfrm>
        </p:spPr>
        <p:txBody>
          <a:bodyPr>
            <a:normAutofit fontScale="90000"/>
          </a:bodyPr>
          <a:lstStyle/>
          <a:p>
            <a:r>
              <a:rPr lang="en-US" dirty="0" smtClean="0"/>
              <a:t>Questions to ask before prepare your manuscript (</a:t>
            </a:r>
            <a:r>
              <a:rPr lang="en-US" dirty="0" err="1" smtClean="0"/>
              <a:t>Bonja</a:t>
            </a:r>
            <a:r>
              <a:rPr lang="en-US" dirty="0" smtClean="0"/>
              <a:t>, 2017)</a:t>
            </a:r>
            <a:endParaRPr lang="en-US" dirty="0"/>
          </a:p>
        </p:txBody>
      </p:sp>
      <p:sp>
        <p:nvSpPr>
          <p:cNvPr id="3" name="Content Placeholder 2"/>
          <p:cNvSpPr>
            <a:spLocks noGrp="1"/>
          </p:cNvSpPr>
          <p:nvPr>
            <p:ph idx="1"/>
          </p:nvPr>
        </p:nvSpPr>
        <p:spPr>
          <a:xfrm>
            <a:off x="457200" y="1905000"/>
            <a:ext cx="8229600" cy="4221163"/>
          </a:xfrm>
        </p:spPr>
        <p:txBody>
          <a:bodyPr/>
          <a:lstStyle/>
          <a:p>
            <a:r>
              <a:rPr lang="en-US" dirty="0" smtClean="0"/>
              <a:t>think why you should publish your manuscript? Whether its publishable? </a:t>
            </a:r>
          </a:p>
          <a:p>
            <a:pPr marL="514350" indent="-514350">
              <a:buAutoNum type="alphaLcPeriod"/>
            </a:pPr>
            <a:r>
              <a:rPr lang="en-US" dirty="0" smtClean="0"/>
              <a:t>Is it something new or interesting?</a:t>
            </a:r>
          </a:p>
          <a:p>
            <a:pPr marL="514350" indent="-514350">
              <a:buAutoNum type="alphaLcPeriod"/>
            </a:pPr>
            <a:r>
              <a:rPr lang="en-US" dirty="0" smtClean="0"/>
              <a:t>Is it related to hot/interest topics?</a:t>
            </a:r>
          </a:p>
          <a:p>
            <a:pPr marL="514350" indent="-514350">
              <a:buAutoNum type="alphaLcPeriod"/>
            </a:pPr>
            <a:r>
              <a:rPr lang="en-US" dirty="0" smtClean="0"/>
              <a:t>What solutions that I might contribute with this paper?</a:t>
            </a:r>
            <a:endParaRPr lang="en-US" dirty="0"/>
          </a:p>
          <a:p>
            <a:pPr marL="514350" indent="-514350">
              <a:buAutoNum type="alphaLcPeriod"/>
            </a:pPr>
            <a:r>
              <a:rPr lang="en-US" dirty="0" smtClean="0"/>
              <a:t>Decision on the types of journal? Scopus or ISI? </a:t>
            </a:r>
          </a:p>
        </p:txBody>
      </p:sp>
    </p:spTree>
    <p:extLst>
      <p:ext uri="{BB962C8B-B14F-4D97-AF65-F5344CB8AC3E}">
        <p14:creationId xmlns:p14="http://schemas.microsoft.com/office/powerpoint/2010/main" val="3820083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4"/>
          <p:cNvSpPr>
            <a:spLocks noGrp="1"/>
          </p:cNvSpPr>
          <p:nvPr>
            <p:ph type="title"/>
          </p:nvPr>
        </p:nvSpPr>
        <p:spPr>
          <a:xfrm>
            <a:off x="337466" y="705204"/>
            <a:ext cx="8358052" cy="418645"/>
          </a:xfrm>
        </p:spPr>
        <p:txBody>
          <a:bodyPr/>
          <a:lstStyle/>
          <a:p>
            <a:r>
              <a:rPr lang="en-GB" b="1" dirty="0"/>
              <a:t>Are you ready to publish</a:t>
            </a:r>
            <a:r>
              <a:rPr lang="en-GB" b="1" dirty="0" smtClean="0"/>
              <a:t>?</a:t>
            </a:r>
            <a:endParaRPr lang="en-US" sz="1800" b="1"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2" name="Isosceles Triangle 21"/>
          <p:cNvSpPr/>
          <p:nvPr/>
        </p:nvSpPr>
        <p:spPr>
          <a:xfrm>
            <a:off x="3894268" y="4152435"/>
            <a:ext cx="1060704" cy="1129569"/>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3" name="Rectangle 22"/>
          <p:cNvSpPr/>
          <p:nvPr/>
        </p:nvSpPr>
        <p:spPr>
          <a:xfrm rot="626743">
            <a:off x="1949924" y="4055603"/>
            <a:ext cx="4987493" cy="15434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TextBox 26"/>
          <p:cNvSpPr txBox="1"/>
          <p:nvPr/>
        </p:nvSpPr>
        <p:spPr>
          <a:xfrm>
            <a:off x="196079" y="4928061"/>
            <a:ext cx="3562361" cy="707886"/>
          </a:xfrm>
          <a:prstGeom prst="rect">
            <a:avLst/>
          </a:prstGeom>
          <a:noFill/>
        </p:spPr>
        <p:txBody>
          <a:bodyPr wrap="square" rtlCol="0">
            <a:spAutoFit/>
          </a:bodyPr>
          <a:lstStyle/>
          <a:p>
            <a:pPr algn="ctr"/>
            <a:r>
              <a:rPr lang="en-GB" sz="2000" b="1" dirty="0" smtClean="0">
                <a:solidFill>
                  <a:srgbClr val="FF0000"/>
                </a:solidFill>
              </a:rPr>
              <a:t>Not ready</a:t>
            </a:r>
            <a:r>
              <a:rPr lang="en-GB" sz="2000" dirty="0" smtClean="0"/>
              <a:t/>
            </a:r>
            <a:br>
              <a:rPr lang="en-GB" sz="2000" dirty="0" smtClean="0"/>
            </a:br>
            <a:r>
              <a:rPr lang="en-GB" sz="2000" dirty="0" smtClean="0"/>
              <a:t>Work has no scientific interest</a:t>
            </a:r>
            <a:endParaRPr lang="en-US" sz="2000" dirty="0"/>
          </a:p>
        </p:txBody>
      </p:sp>
      <p:sp>
        <p:nvSpPr>
          <p:cNvPr id="28" name="TextBox 27"/>
          <p:cNvSpPr txBox="1"/>
          <p:nvPr/>
        </p:nvSpPr>
        <p:spPr>
          <a:xfrm>
            <a:off x="5530148" y="4928061"/>
            <a:ext cx="3333678" cy="707886"/>
          </a:xfrm>
          <a:prstGeom prst="rect">
            <a:avLst/>
          </a:prstGeom>
          <a:noFill/>
        </p:spPr>
        <p:txBody>
          <a:bodyPr wrap="square" rtlCol="0">
            <a:spAutoFit/>
          </a:bodyPr>
          <a:lstStyle/>
          <a:p>
            <a:pPr algn="ctr"/>
            <a:r>
              <a:rPr lang="en-GB" sz="2000" b="1" dirty="0" smtClean="0">
                <a:solidFill>
                  <a:srgbClr val="00B050"/>
                </a:solidFill>
              </a:rPr>
              <a:t>Ready</a:t>
            </a:r>
            <a:r>
              <a:rPr lang="en-GB" sz="2000" dirty="0" smtClean="0"/>
              <a:t/>
            </a:r>
            <a:br>
              <a:rPr lang="en-GB" sz="2000" dirty="0" smtClean="0"/>
            </a:br>
            <a:r>
              <a:rPr lang="en-GB" sz="2000" dirty="0" smtClean="0"/>
              <a:t>Work advances the field</a:t>
            </a:r>
            <a:endParaRPr lang="en-US" sz="2000" dirty="0"/>
          </a:p>
        </p:txBody>
      </p:sp>
      <p:sp>
        <p:nvSpPr>
          <p:cNvPr id="29" name="Rectangle 28"/>
          <p:cNvSpPr/>
          <p:nvPr/>
        </p:nvSpPr>
        <p:spPr>
          <a:xfrm rot="648780">
            <a:off x="2421461" y="2359407"/>
            <a:ext cx="1953864" cy="681470"/>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rPr>
              <a:t>Incorrect </a:t>
            </a:r>
            <a:r>
              <a:rPr lang="en-GB" sz="2000" dirty="0" smtClean="0">
                <a:solidFill>
                  <a:schemeClr val="tx1"/>
                </a:solidFill>
              </a:rPr>
              <a:t>conclusions</a:t>
            </a:r>
            <a:endParaRPr lang="en-US" sz="2000" dirty="0">
              <a:solidFill>
                <a:schemeClr val="tx1"/>
              </a:solidFill>
            </a:endParaRPr>
          </a:p>
        </p:txBody>
      </p:sp>
      <p:sp>
        <p:nvSpPr>
          <p:cNvPr id="30" name="Rectangle 29"/>
          <p:cNvSpPr/>
          <p:nvPr/>
        </p:nvSpPr>
        <p:spPr>
          <a:xfrm rot="648780">
            <a:off x="2120240" y="3018602"/>
            <a:ext cx="2247405" cy="791132"/>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chemeClr val="tx1"/>
                </a:solidFill>
              </a:rPr>
              <a:t>Duplication  of </a:t>
            </a:r>
            <a:r>
              <a:rPr lang="en-GB" sz="2000" dirty="0">
                <a:solidFill>
                  <a:schemeClr val="tx1"/>
                </a:solidFill>
              </a:rPr>
              <a:t>published </a:t>
            </a:r>
            <a:r>
              <a:rPr lang="en-GB" sz="2000" dirty="0" smtClean="0">
                <a:solidFill>
                  <a:schemeClr val="tx1"/>
                </a:solidFill>
              </a:rPr>
              <a:t>work</a:t>
            </a:r>
            <a:endParaRPr lang="en-GB" sz="2000" dirty="0">
              <a:solidFill>
                <a:schemeClr val="tx1"/>
              </a:solidFill>
            </a:endParaRPr>
          </a:p>
        </p:txBody>
      </p:sp>
      <p:sp>
        <p:nvSpPr>
          <p:cNvPr id="31" name="Rectangle 30"/>
          <p:cNvSpPr/>
          <p:nvPr/>
        </p:nvSpPr>
        <p:spPr>
          <a:xfrm rot="648780">
            <a:off x="2703534" y="1618742"/>
            <a:ext cx="1712781" cy="743872"/>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rPr>
              <a:t>Outdated work</a:t>
            </a:r>
          </a:p>
        </p:txBody>
      </p:sp>
      <p:sp>
        <p:nvSpPr>
          <p:cNvPr id="32" name="Rectangle 31"/>
          <p:cNvSpPr/>
          <p:nvPr/>
        </p:nvSpPr>
        <p:spPr>
          <a:xfrm rot="648780">
            <a:off x="4663644" y="3432459"/>
            <a:ext cx="2293357" cy="878129"/>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chemeClr val="tx1"/>
                </a:solidFill>
              </a:rPr>
              <a:t>Up-to-date review </a:t>
            </a:r>
            <a:r>
              <a:rPr lang="en-GB" sz="2000" dirty="0">
                <a:solidFill>
                  <a:schemeClr val="tx1"/>
                </a:solidFill>
              </a:rPr>
              <a:t>of a </a:t>
            </a:r>
            <a:r>
              <a:rPr lang="en-GB" sz="2000" dirty="0" smtClean="0">
                <a:solidFill>
                  <a:schemeClr val="tx1"/>
                </a:solidFill>
              </a:rPr>
              <a:t>subject </a:t>
            </a:r>
            <a:r>
              <a:rPr lang="en-GB" sz="2000" dirty="0">
                <a:solidFill>
                  <a:schemeClr val="tx1"/>
                </a:solidFill>
              </a:rPr>
              <a:t>or field</a:t>
            </a:r>
            <a:endParaRPr lang="en-US" sz="2000" dirty="0">
              <a:solidFill>
                <a:schemeClr val="tx1"/>
              </a:solidFill>
            </a:endParaRPr>
          </a:p>
        </p:txBody>
      </p:sp>
      <p:sp>
        <p:nvSpPr>
          <p:cNvPr id="33" name="Rectangle 32"/>
          <p:cNvSpPr/>
          <p:nvPr/>
        </p:nvSpPr>
        <p:spPr>
          <a:xfrm rot="648780">
            <a:off x="4896856" y="2567439"/>
            <a:ext cx="2135672" cy="870409"/>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chemeClr val="tx1"/>
                </a:solidFill>
              </a:rPr>
              <a:t>Significant enhancement </a:t>
            </a:r>
            <a:r>
              <a:rPr lang="en-GB" sz="2000" dirty="0">
                <a:solidFill>
                  <a:schemeClr val="tx1"/>
                </a:solidFill>
              </a:rPr>
              <a:t>of published </a:t>
            </a:r>
            <a:r>
              <a:rPr lang="en-GB" sz="2000" dirty="0" smtClean="0">
                <a:solidFill>
                  <a:schemeClr val="tx1"/>
                </a:solidFill>
              </a:rPr>
              <a:t>work</a:t>
            </a:r>
            <a:endParaRPr lang="en-GB" sz="2000" dirty="0">
              <a:solidFill>
                <a:schemeClr val="tx1"/>
              </a:solidFill>
            </a:endParaRPr>
          </a:p>
        </p:txBody>
      </p:sp>
      <p:sp>
        <p:nvSpPr>
          <p:cNvPr id="34" name="Rectangle 33"/>
          <p:cNvSpPr/>
          <p:nvPr/>
        </p:nvSpPr>
        <p:spPr>
          <a:xfrm rot="648780">
            <a:off x="5169045" y="1777023"/>
            <a:ext cx="1969416" cy="810315"/>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chemeClr val="tx1"/>
                </a:solidFill>
              </a:rPr>
              <a:t>Original results or </a:t>
            </a:r>
            <a:r>
              <a:rPr lang="en-GB" sz="2000" dirty="0" smtClean="0">
                <a:solidFill>
                  <a:schemeClr val="tx1"/>
                </a:solidFill>
              </a:rPr>
              <a:t>methods</a:t>
            </a:r>
            <a:endParaRPr lang="en-GB" sz="2000" dirty="0">
              <a:solidFill>
                <a:schemeClr val="tx1"/>
              </a:solidFill>
            </a:endParaRPr>
          </a:p>
        </p:txBody>
      </p:sp>
    </p:spTree>
    <p:extLst>
      <p:ext uri="{BB962C8B-B14F-4D97-AF65-F5344CB8AC3E}">
        <p14:creationId xmlns:p14="http://schemas.microsoft.com/office/powerpoint/2010/main" val="2095737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Self-reviewers checklist</a:t>
            </a:r>
            <a:endParaRPr lang="en-US" dirty="0"/>
          </a:p>
        </p:txBody>
      </p:sp>
      <p:sp>
        <p:nvSpPr>
          <p:cNvPr id="3" name="Content Placeholder 2"/>
          <p:cNvSpPr>
            <a:spLocks noGrp="1"/>
          </p:cNvSpPr>
          <p:nvPr>
            <p:ph idx="1"/>
          </p:nvPr>
        </p:nvSpPr>
        <p:spPr/>
        <p:txBody>
          <a:bodyPr/>
          <a:lstStyle/>
          <a:p>
            <a:r>
              <a:rPr lang="en-US" dirty="0" smtClean="0"/>
              <a:t>Contains any sufficient new material to be shared?</a:t>
            </a:r>
          </a:p>
          <a:p>
            <a:r>
              <a:rPr lang="en-US" dirty="0" smtClean="0"/>
              <a:t>Is it presented wisely and neatly</a:t>
            </a:r>
          </a:p>
          <a:p>
            <a:r>
              <a:rPr lang="en-US" dirty="0" smtClean="0"/>
              <a:t>Is the methodology sound or for lower level of article?</a:t>
            </a:r>
          </a:p>
          <a:p>
            <a:r>
              <a:rPr lang="en-US" dirty="0" smtClean="0"/>
              <a:t>Are the discussion concise and relevant</a:t>
            </a:r>
          </a:p>
          <a:p>
            <a:r>
              <a:rPr lang="en-US" dirty="0" smtClean="0"/>
              <a:t>Is the language acceptable  </a:t>
            </a:r>
            <a:endParaRPr lang="en-US" dirty="0"/>
          </a:p>
        </p:txBody>
      </p:sp>
    </p:spTree>
    <p:extLst>
      <p:ext uri="{BB962C8B-B14F-4D97-AF65-F5344CB8AC3E}">
        <p14:creationId xmlns:p14="http://schemas.microsoft.com/office/powerpoint/2010/main" val="3108655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target journal </a:t>
            </a:r>
            <a:endParaRPr lang="en-US" dirty="0"/>
          </a:p>
        </p:txBody>
      </p:sp>
      <p:sp>
        <p:nvSpPr>
          <p:cNvPr id="3" name="Content Placeholder 2"/>
          <p:cNvSpPr>
            <a:spLocks noGrp="1"/>
          </p:cNvSpPr>
          <p:nvPr>
            <p:ph idx="1"/>
          </p:nvPr>
        </p:nvSpPr>
        <p:spPr/>
        <p:txBody>
          <a:bodyPr/>
          <a:lstStyle/>
          <a:p>
            <a:r>
              <a:rPr lang="en-US" dirty="0" smtClean="0"/>
              <a:t>Send your article to one journal only</a:t>
            </a:r>
          </a:p>
          <a:p>
            <a:r>
              <a:rPr lang="en-US" dirty="0" smtClean="0"/>
              <a:t>Read the recent publications /volume that related to your targeted journal</a:t>
            </a:r>
          </a:p>
          <a:p>
            <a:r>
              <a:rPr lang="en-US" dirty="0" smtClean="0"/>
              <a:t>Understand the previous published article</a:t>
            </a:r>
          </a:p>
          <a:p>
            <a:r>
              <a:rPr lang="en-US" dirty="0" smtClean="0"/>
              <a:t>Find out whether your topics/title able to be published in the relevant journal</a:t>
            </a:r>
          </a:p>
          <a:p>
            <a:r>
              <a:rPr lang="en-US" smtClean="0"/>
              <a:t>Find out on </a:t>
            </a:r>
            <a:r>
              <a:rPr lang="en-US" dirty="0" smtClean="0"/>
              <a:t>the journal’s </a:t>
            </a:r>
            <a:r>
              <a:rPr lang="en-US" smtClean="0"/>
              <a:t>preferences.</a:t>
            </a:r>
            <a:endParaRPr lang="en-US" dirty="0"/>
          </a:p>
        </p:txBody>
      </p:sp>
    </p:spTree>
    <p:extLst>
      <p:ext uri="{BB962C8B-B14F-4D97-AF65-F5344CB8AC3E}">
        <p14:creationId xmlns:p14="http://schemas.microsoft.com/office/powerpoint/2010/main" val="996718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MY" dirty="0" smtClean="0"/>
              <a:t>The preparation phase</a:t>
            </a:r>
            <a:endParaRPr lang="en-MY" dirty="0"/>
          </a:p>
        </p:txBody>
      </p:sp>
      <p:sp>
        <p:nvSpPr>
          <p:cNvPr id="10" name="Text Placeholder 9"/>
          <p:cNvSpPr>
            <a:spLocks noGrp="1"/>
          </p:cNvSpPr>
          <p:nvPr>
            <p:ph type="body" sz="quarter" idx="12"/>
          </p:nvPr>
        </p:nvSpPr>
        <p:spPr>
          <a:xfrm>
            <a:off x="3459481" y="2344909"/>
            <a:ext cx="5311140" cy="1761978"/>
          </a:xfrm>
        </p:spPr>
        <p:txBody>
          <a:bodyPr>
            <a:normAutofit/>
          </a:bodyPr>
          <a:lstStyle/>
          <a:p>
            <a:r>
              <a:rPr lang="en-MY" sz="2100" dirty="0"/>
              <a:t>Select a journal that represented your area of expertise.</a:t>
            </a:r>
          </a:p>
          <a:p>
            <a:r>
              <a:rPr lang="en-MY" sz="2100" dirty="0"/>
              <a:t>Identify the acceptance rate </a:t>
            </a:r>
          </a:p>
          <a:p>
            <a:r>
              <a:rPr lang="en-MY" sz="2100" dirty="0"/>
              <a:t>Read papers from that journal</a:t>
            </a:r>
          </a:p>
          <a:p>
            <a:endParaRPr lang="en-MY" dirty="0"/>
          </a:p>
        </p:txBody>
      </p:sp>
      <p:sp>
        <p:nvSpPr>
          <p:cNvPr id="11" name="Picture Placeholder 10"/>
          <p:cNvSpPr>
            <a:spLocks noGrp="1"/>
          </p:cNvSpPr>
          <p:nvPr>
            <p:ph type="pic" sz="quarter" idx="13"/>
          </p:nvPr>
        </p:nvSpPr>
        <p:spPr/>
      </p:sp>
      <p:pic>
        <p:nvPicPr>
          <p:cNvPr id="3" name="Picture 2"/>
          <p:cNvPicPr>
            <a:picLocks noChangeAspect="1"/>
          </p:cNvPicPr>
          <p:nvPr/>
        </p:nvPicPr>
        <p:blipFill>
          <a:blip r:embed="rId2"/>
          <a:stretch>
            <a:fillRect/>
          </a:stretch>
        </p:blipFill>
        <p:spPr>
          <a:xfrm>
            <a:off x="825542" y="2645840"/>
            <a:ext cx="2181059" cy="2799176"/>
          </a:xfrm>
          <a:prstGeom prst="rect">
            <a:avLst/>
          </a:prstGeom>
        </p:spPr>
      </p:pic>
      <p:sp>
        <p:nvSpPr>
          <p:cNvPr id="4" name="Title 6"/>
          <p:cNvSpPr txBox="1">
            <a:spLocks/>
          </p:cNvSpPr>
          <p:nvPr/>
        </p:nvSpPr>
        <p:spPr>
          <a:xfrm>
            <a:off x="544370" y="1503387"/>
            <a:ext cx="2652514" cy="994172"/>
          </a:xfrm>
          <a:prstGeom prst="rect">
            <a:avLst/>
          </a:prstGeom>
        </p:spPr>
        <p:txBody>
          <a:bodyPr>
            <a:normAutofit fontScale="82500" lnSpcReduction="20000"/>
          </a:bodyPr>
          <a:lstStyle>
            <a:lvl1pPr algn="l" defTabSz="914400" rtl="0" eaLnBrk="1" latinLnBrk="0" hangingPunct="1">
              <a:lnSpc>
                <a:spcPct val="90000"/>
              </a:lnSpc>
              <a:spcBef>
                <a:spcPct val="0"/>
              </a:spcBef>
              <a:buNone/>
              <a:defRPr sz="3200" b="1" kern="1200">
                <a:solidFill>
                  <a:schemeClr val="tx1">
                    <a:lumMod val="75000"/>
                    <a:lumOff val="25000"/>
                  </a:schemeClr>
                </a:solidFill>
                <a:latin typeface="+mj-lt"/>
                <a:ea typeface="+mj-ea"/>
                <a:cs typeface="+mj-cs"/>
              </a:defRPr>
            </a:lvl1pPr>
          </a:lstStyle>
          <a:p>
            <a:pPr defTabSz="685800"/>
            <a:r>
              <a:rPr lang="en-MY" sz="2400" dirty="0">
                <a:solidFill>
                  <a:prstClr val="black"/>
                </a:solidFill>
                <a:latin typeface="Poppins Medium"/>
              </a:rPr>
              <a:t>Q1 in Education and Educational Research</a:t>
            </a:r>
            <a:br>
              <a:rPr lang="en-MY" sz="2400" dirty="0">
                <a:solidFill>
                  <a:prstClr val="black"/>
                </a:solidFill>
                <a:latin typeface="Poppins Medium"/>
              </a:rPr>
            </a:br>
            <a:r>
              <a:rPr lang="en-MY" sz="2400" dirty="0">
                <a:solidFill>
                  <a:prstClr val="black"/>
                </a:solidFill>
                <a:latin typeface="Poppins Medium"/>
              </a:rPr>
              <a:t>IF 3.512</a:t>
            </a:r>
          </a:p>
        </p:txBody>
      </p:sp>
    </p:spTree>
    <p:extLst>
      <p:ext uri="{BB962C8B-B14F-4D97-AF65-F5344CB8AC3E}">
        <p14:creationId xmlns:p14="http://schemas.microsoft.com/office/powerpoint/2010/main" val="952651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Words count : 6000 – 8000 words</a:t>
            </a:r>
          </a:p>
          <a:p>
            <a:r>
              <a:rPr lang="en-US" dirty="0" smtClean="0"/>
              <a:t>Areas of study</a:t>
            </a:r>
          </a:p>
          <a:p>
            <a:r>
              <a:rPr lang="en-US" dirty="0" smtClean="0"/>
              <a:t>Avoid plagiarism: write with your own words and supported by your readings</a:t>
            </a:r>
          </a:p>
          <a:p>
            <a:r>
              <a:rPr lang="en-US" dirty="0" smtClean="0"/>
              <a:t>Acceptance rate (very important)</a:t>
            </a:r>
          </a:p>
          <a:p>
            <a:r>
              <a:rPr lang="en-US" dirty="0" smtClean="0"/>
              <a:t>Send your manuscript based on your own capacity. Scopus? ISI?</a:t>
            </a:r>
          </a:p>
          <a:p>
            <a:r>
              <a:rPr lang="en-US" dirty="0" smtClean="0"/>
              <a:t>Familiar with the journal’s format</a:t>
            </a:r>
          </a:p>
          <a:p>
            <a:r>
              <a:rPr lang="en-US" dirty="0" smtClean="0"/>
              <a:t>Proofreading your article?</a:t>
            </a:r>
            <a:endParaRPr lang="en-US" dirty="0"/>
          </a:p>
        </p:txBody>
      </p:sp>
    </p:spTree>
    <p:extLst>
      <p:ext uri="{BB962C8B-B14F-4D97-AF65-F5344CB8AC3E}">
        <p14:creationId xmlns:p14="http://schemas.microsoft.com/office/powerpoint/2010/main" val="3737828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914400"/>
            <a:ext cx="8229600" cy="5562599"/>
          </a:xfrm>
          <a:prstGeom prst="rect">
            <a:avLst/>
          </a:prstGeom>
          <a:noFill/>
          <a:ln>
            <a:noFill/>
          </a:ln>
        </p:spPr>
      </p:pic>
    </p:spTree>
    <p:extLst>
      <p:ext uri="{BB962C8B-B14F-4D97-AF65-F5344CB8AC3E}">
        <p14:creationId xmlns:p14="http://schemas.microsoft.com/office/powerpoint/2010/main" val="53305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the journal’s word count limitation</a:t>
            </a:r>
            <a:endParaRPr lang="en-MY" dirty="0"/>
          </a:p>
        </p:txBody>
      </p:sp>
      <p:sp>
        <p:nvSpPr>
          <p:cNvPr id="3" name="Content Placeholder 2"/>
          <p:cNvSpPr>
            <a:spLocks noGrp="1"/>
          </p:cNvSpPr>
          <p:nvPr>
            <p:ph idx="1"/>
          </p:nvPr>
        </p:nvSpPr>
        <p:spPr/>
        <p:txBody>
          <a:bodyPr/>
          <a:lstStyle/>
          <a:p>
            <a:r>
              <a:rPr lang="en-US" dirty="0" smtClean="0"/>
              <a:t>Usually journal insisted the initial submission between 6,000 to 8,000 words. Depends on the editorial board.</a:t>
            </a:r>
          </a:p>
          <a:p>
            <a:r>
              <a:rPr lang="en-US" dirty="0" smtClean="0"/>
              <a:t>Failure to follow the relevant guideline submission will resulted with desk rejections</a:t>
            </a:r>
          </a:p>
          <a:p>
            <a:r>
              <a:rPr lang="en-US" dirty="0" smtClean="0"/>
              <a:t>Manuscripts which have been rejected usually difficult to be re-submit for the second time. </a:t>
            </a:r>
          </a:p>
        </p:txBody>
      </p:sp>
    </p:spTree>
    <p:extLst>
      <p:ext uri="{BB962C8B-B14F-4D97-AF65-F5344CB8AC3E}">
        <p14:creationId xmlns:p14="http://schemas.microsoft.com/office/powerpoint/2010/main" val="3534999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need to publish papers?</a:t>
            </a:r>
            <a:endParaRPr lang="en-MY" dirty="0"/>
          </a:p>
        </p:txBody>
      </p:sp>
      <p:sp>
        <p:nvSpPr>
          <p:cNvPr id="3" name="Content Placeholder 2"/>
          <p:cNvSpPr>
            <a:spLocks noGrp="1"/>
          </p:cNvSpPr>
          <p:nvPr>
            <p:ph idx="1"/>
          </p:nvPr>
        </p:nvSpPr>
        <p:spPr/>
        <p:txBody>
          <a:bodyPr/>
          <a:lstStyle/>
          <a:p>
            <a:pPr marL="0" indent="0">
              <a:buNone/>
            </a:pPr>
            <a:r>
              <a:rPr lang="en-US" sz="5400" dirty="0" smtClean="0"/>
              <a:t>There are many reasons why academia/research students/post doctorate publish their papers:</a:t>
            </a:r>
          </a:p>
          <a:p>
            <a:pPr marL="0" indent="0">
              <a:buNone/>
            </a:pPr>
            <a:endParaRPr lang="en-MY" sz="5400" dirty="0"/>
          </a:p>
        </p:txBody>
      </p:sp>
    </p:spTree>
    <p:extLst>
      <p:ext uri="{BB962C8B-B14F-4D97-AF65-F5344CB8AC3E}">
        <p14:creationId xmlns:p14="http://schemas.microsoft.com/office/powerpoint/2010/main" val="8472875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desk rejection?</a:t>
            </a:r>
            <a:endParaRPr lang="en-MY" dirty="0"/>
          </a:p>
        </p:txBody>
      </p:sp>
      <p:sp>
        <p:nvSpPr>
          <p:cNvPr id="3" name="Content Placeholder 2"/>
          <p:cNvSpPr>
            <a:spLocks noGrp="1"/>
          </p:cNvSpPr>
          <p:nvPr>
            <p:ph idx="1"/>
          </p:nvPr>
        </p:nvSpPr>
        <p:spPr/>
        <p:txBody>
          <a:bodyPr/>
          <a:lstStyle/>
          <a:p>
            <a:r>
              <a:rPr lang="en-US" dirty="0" smtClean="0"/>
              <a:t>Submitted manuscript which:</a:t>
            </a:r>
          </a:p>
          <a:p>
            <a:pPr marL="0" indent="0">
              <a:buNone/>
            </a:pPr>
            <a:r>
              <a:rPr lang="en-US" dirty="0"/>
              <a:t> </a:t>
            </a:r>
            <a:r>
              <a:rPr lang="en-US" dirty="0" smtClean="0"/>
              <a:t>   (a)  exceeds the word limits</a:t>
            </a:r>
          </a:p>
          <a:p>
            <a:pPr marL="0" indent="0">
              <a:buNone/>
            </a:pPr>
            <a:r>
              <a:rPr lang="en-US" dirty="0"/>
              <a:t> </a:t>
            </a:r>
            <a:r>
              <a:rPr lang="en-US" dirty="0" smtClean="0"/>
              <a:t>   (b)  low standard</a:t>
            </a:r>
          </a:p>
          <a:p>
            <a:pPr marL="0" indent="0">
              <a:buNone/>
            </a:pPr>
            <a:r>
              <a:rPr lang="en-US" dirty="0"/>
              <a:t> </a:t>
            </a:r>
            <a:r>
              <a:rPr lang="en-US" dirty="0" smtClean="0"/>
              <a:t>    (c)  not the journal’s focus/ re-focusing of the</a:t>
            </a:r>
          </a:p>
          <a:p>
            <a:pPr marL="0" indent="0">
              <a:buNone/>
            </a:pPr>
            <a:r>
              <a:rPr lang="en-US" dirty="0"/>
              <a:t> </a:t>
            </a:r>
            <a:r>
              <a:rPr lang="en-US" dirty="0" smtClean="0"/>
              <a:t>           journal’s contents.</a:t>
            </a:r>
          </a:p>
          <a:p>
            <a:pPr marL="0" indent="0">
              <a:buNone/>
            </a:pPr>
            <a:r>
              <a:rPr lang="en-US" dirty="0"/>
              <a:t> </a:t>
            </a:r>
            <a:r>
              <a:rPr lang="en-US" dirty="0" smtClean="0"/>
              <a:t>    (d) the author[s] many published papers in </a:t>
            </a:r>
          </a:p>
          <a:p>
            <a:pPr marL="0" indent="0">
              <a:buNone/>
            </a:pPr>
            <a:r>
              <a:rPr lang="en-US" dirty="0"/>
              <a:t> </a:t>
            </a:r>
            <a:r>
              <a:rPr lang="en-US" dirty="0" smtClean="0"/>
              <a:t>           the previous volumes. </a:t>
            </a:r>
          </a:p>
        </p:txBody>
      </p:sp>
    </p:spTree>
    <p:extLst>
      <p:ext uri="{BB962C8B-B14F-4D97-AF65-F5344CB8AC3E}">
        <p14:creationId xmlns:p14="http://schemas.microsoft.com/office/powerpoint/2010/main" val="7382844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 in submitting manuscript</a:t>
            </a:r>
            <a:endParaRPr lang="en-MY" dirty="0"/>
          </a:p>
        </p:txBody>
      </p:sp>
      <p:sp>
        <p:nvSpPr>
          <p:cNvPr id="3" name="Content Placeholder 2"/>
          <p:cNvSpPr>
            <a:spLocks noGrp="1"/>
          </p:cNvSpPr>
          <p:nvPr>
            <p:ph idx="1"/>
          </p:nvPr>
        </p:nvSpPr>
        <p:spPr/>
        <p:txBody>
          <a:bodyPr/>
          <a:lstStyle/>
          <a:p>
            <a:r>
              <a:rPr lang="en-US" dirty="0" smtClean="0"/>
              <a:t>The acceptance rate</a:t>
            </a:r>
          </a:p>
          <a:p>
            <a:r>
              <a:rPr lang="en-US" dirty="0" smtClean="0"/>
              <a:t>The journal methodologies preferences (</a:t>
            </a:r>
            <a:r>
              <a:rPr lang="en-US" dirty="0" err="1" smtClean="0"/>
              <a:t>Quanti</a:t>
            </a:r>
            <a:r>
              <a:rPr lang="en-US" dirty="0" smtClean="0"/>
              <a:t> </a:t>
            </a:r>
            <a:r>
              <a:rPr lang="en-US" dirty="0" err="1" smtClean="0"/>
              <a:t>vs</a:t>
            </a:r>
            <a:r>
              <a:rPr lang="en-US" dirty="0" smtClean="0"/>
              <a:t> </a:t>
            </a:r>
            <a:r>
              <a:rPr lang="en-US" dirty="0" err="1" smtClean="0"/>
              <a:t>quali</a:t>
            </a:r>
            <a:r>
              <a:rPr lang="en-US" dirty="0" smtClean="0"/>
              <a:t> </a:t>
            </a:r>
            <a:r>
              <a:rPr lang="en-US" dirty="0" err="1" smtClean="0"/>
              <a:t>vs</a:t>
            </a:r>
            <a:r>
              <a:rPr lang="en-US" dirty="0" smtClean="0"/>
              <a:t> mixed methods)</a:t>
            </a:r>
          </a:p>
          <a:p>
            <a:r>
              <a:rPr lang="en-US" dirty="0" smtClean="0"/>
              <a:t>The editorial members and editor-in-chief</a:t>
            </a:r>
          </a:p>
          <a:p>
            <a:r>
              <a:rPr lang="en-US" dirty="0" smtClean="0"/>
              <a:t>Local authors published in that journal</a:t>
            </a:r>
          </a:p>
          <a:p>
            <a:r>
              <a:rPr lang="en-US" dirty="0" smtClean="0"/>
              <a:t>The new findings to be shared</a:t>
            </a:r>
            <a:endParaRPr lang="en-MY" dirty="0"/>
          </a:p>
        </p:txBody>
      </p:sp>
    </p:spTree>
    <p:extLst>
      <p:ext uri="{BB962C8B-B14F-4D97-AF65-F5344CB8AC3E}">
        <p14:creationId xmlns:p14="http://schemas.microsoft.com/office/powerpoint/2010/main" val="30187448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0"/>
          <p:cNvGraphicFramePr>
            <a:graphicFrameLocks noChangeAspect="1"/>
          </p:cNvGraphicFramePr>
          <p:nvPr/>
        </p:nvGraphicFramePr>
        <p:xfrm>
          <a:off x="1259632" y="1295400"/>
          <a:ext cx="7128792" cy="5301952"/>
        </p:xfrm>
        <a:graphic>
          <a:graphicData uri="http://schemas.openxmlformats.org/presentationml/2006/ole">
            <mc:AlternateContent xmlns:mc="http://schemas.openxmlformats.org/markup-compatibility/2006">
              <mc:Choice xmlns:v="urn:schemas-microsoft-com:vml" Requires="v">
                <p:oleObj spid="_x0000_s1058" name="Visio" r:id="rId4" imgW="7114946" imgH="6331915" progId="Visio.Drawing.11">
                  <p:embed/>
                </p:oleObj>
              </mc:Choice>
              <mc:Fallback>
                <p:oleObj name="Visio" r:id="rId4" imgW="7114946" imgH="6331915"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1295400"/>
                        <a:ext cx="7128792" cy="530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GB" dirty="0" smtClean="0"/>
              <a:t>What actually happens</a:t>
            </a:r>
            <a:endParaRPr lang="en-US" dirty="0"/>
          </a:p>
        </p:txBody>
      </p:sp>
    </p:spTree>
    <p:extLst>
      <p:ext uri="{BB962C8B-B14F-4D97-AF65-F5344CB8AC3E}">
        <p14:creationId xmlns:p14="http://schemas.microsoft.com/office/powerpoint/2010/main" val="3986793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7200" dirty="0" smtClean="0"/>
              <a:t>Phase 2 : Preparing your manuscript</a:t>
            </a:r>
            <a:endParaRPr lang="en-US" sz="7200" dirty="0"/>
          </a:p>
        </p:txBody>
      </p:sp>
    </p:spTree>
    <p:extLst>
      <p:ext uri="{BB962C8B-B14F-4D97-AF65-F5344CB8AC3E}">
        <p14:creationId xmlns:p14="http://schemas.microsoft.com/office/powerpoint/2010/main" val="27276263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of the manuscript</a:t>
            </a:r>
            <a:endParaRPr lang="en-US" dirty="0"/>
          </a:p>
        </p:txBody>
      </p:sp>
      <p:sp>
        <p:nvSpPr>
          <p:cNvPr id="4" name="Content Placeholder 3"/>
          <p:cNvSpPr>
            <a:spLocks noGrp="1"/>
          </p:cNvSpPr>
          <p:nvPr>
            <p:ph idx="1"/>
          </p:nvPr>
        </p:nvSpPr>
        <p:spPr/>
        <p:txBody>
          <a:bodyPr/>
          <a:lstStyle/>
          <a:p>
            <a:r>
              <a:rPr lang="en-US" sz="2800" dirty="0"/>
              <a:t>Normally around 15 WORDS!</a:t>
            </a:r>
          </a:p>
          <a:p>
            <a:r>
              <a:rPr lang="en-US" sz="2800" dirty="0" smtClean="0"/>
              <a:t>Brief </a:t>
            </a:r>
            <a:r>
              <a:rPr lang="en-US" sz="2800" dirty="0"/>
              <a:t>(short &amp; sharp) phrase</a:t>
            </a:r>
          </a:p>
          <a:p>
            <a:r>
              <a:rPr lang="en-US" sz="2800" dirty="0"/>
              <a:t>describing/reflecting the contents of </a:t>
            </a:r>
            <a:r>
              <a:rPr lang="en-US" sz="2800" dirty="0" smtClean="0"/>
              <a:t>the paper</a:t>
            </a:r>
            <a:r>
              <a:rPr lang="en-US" sz="2800" dirty="0"/>
              <a:t>.</a:t>
            </a:r>
          </a:p>
          <a:p>
            <a:r>
              <a:rPr lang="en-US" sz="2800" dirty="0" smtClean="0"/>
              <a:t>Concise </a:t>
            </a:r>
            <a:r>
              <a:rPr lang="en-US" sz="2800" dirty="0"/>
              <a:t>and informative.</a:t>
            </a:r>
          </a:p>
          <a:p>
            <a:r>
              <a:rPr lang="en-US" sz="2800" dirty="0" smtClean="0"/>
              <a:t>Be </a:t>
            </a:r>
            <a:r>
              <a:rPr lang="en-US" sz="2800" dirty="0"/>
              <a:t>specific</a:t>
            </a:r>
          </a:p>
          <a:p>
            <a:r>
              <a:rPr lang="en-US" sz="2800" dirty="0" smtClean="0"/>
              <a:t>Avoid </a:t>
            </a:r>
            <a:r>
              <a:rPr lang="en-US" sz="2800" dirty="0"/>
              <a:t>abbreviations, prepositions </a:t>
            </a:r>
            <a:r>
              <a:rPr lang="en-US" sz="2800" dirty="0" smtClean="0"/>
              <a:t>and formulae </a:t>
            </a:r>
            <a:r>
              <a:rPr lang="en-US" sz="2800" dirty="0"/>
              <a:t>where </a:t>
            </a:r>
            <a:r>
              <a:rPr lang="en-US" sz="2800" dirty="0" smtClean="0"/>
              <a:t>possible</a:t>
            </a:r>
          </a:p>
          <a:p>
            <a:r>
              <a:rPr lang="en-US" sz="2800" dirty="0" smtClean="0"/>
              <a:t>Question title? </a:t>
            </a:r>
            <a:endParaRPr lang="en-US" sz="2800" dirty="0"/>
          </a:p>
        </p:txBody>
      </p:sp>
    </p:spTree>
    <p:extLst>
      <p:ext uri="{BB962C8B-B14F-4D97-AF65-F5344CB8AC3E}">
        <p14:creationId xmlns:p14="http://schemas.microsoft.com/office/powerpoint/2010/main" val="35110523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5"/>
          <p:cNvSpPr>
            <a:spLocks noGrp="1"/>
          </p:cNvSpPr>
          <p:nvPr>
            <p:ph idx="1"/>
          </p:nvPr>
        </p:nvSpPr>
        <p:spPr>
          <a:xfrm>
            <a:off x="457200" y="990600"/>
            <a:ext cx="8229600" cy="5135563"/>
          </a:xfrm>
        </p:spPr>
        <p:txBody>
          <a:bodyPr>
            <a:noAutofit/>
          </a:bodyPr>
          <a:lstStyle/>
          <a:p>
            <a:pPr marL="342900" lvl="1" indent="-342900">
              <a:buClr>
                <a:schemeClr val="tx2"/>
              </a:buClr>
              <a:buSzPct val="130000"/>
              <a:buFont typeface="Wingdings" panose="05000000000000000000" pitchFamily="2" charset="2"/>
              <a:buChar char="§"/>
            </a:pPr>
            <a:r>
              <a:rPr lang="en-GB" altLang="zh-CN" sz="3200" dirty="0" smtClean="0">
                <a:cs typeface="Arial"/>
              </a:rPr>
              <a:t>Should identify </a:t>
            </a:r>
            <a:r>
              <a:rPr lang="en-GB" altLang="zh-CN" sz="3200" dirty="0">
                <a:cs typeface="Arial"/>
              </a:rPr>
              <a:t>the main issue of the paper</a:t>
            </a:r>
          </a:p>
          <a:p>
            <a:pPr marL="342900" lvl="1" indent="-342900">
              <a:buClr>
                <a:schemeClr val="tx2"/>
              </a:buClr>
              <a:buSzPct val="130000"/>
              <a:buFont typeface="Wingdings" panose="05000000000000000000" pitchFamily="2" charset="2"/>
              <a:buChar char="§"/>
            </a:pPr>
            <a:r>
              <a:rPr lang="en-GB" sz="3200" dirty="0"/>
              <a:t>Should be concise</a:t>
            </a:r>
          </a:p>
          <a:p>
            <a:pPr marL="342900" lvl="1" indent="-342900">
              <a:buClr>
                <a:schemeClr val="tx2"/>
              </a:buClr>
              <a:buSzPct val="130000"/>
              <a:buFont typeface="Wingdings" panose="05000000000000000000" pitchFamily="2" charset="2"/>
              <a:buChar char="§"/>
            </a:pPr>
            <a:r>
              <a:rPr lang="en-GB" altLang="zh-CN" sz="3200" dirty="0" smtClean="0">
                <a:cs typeface="Arial"/>
              </a:rPr>
              <a:t>But also accurate</a:t>
            </a:r>
            <a:r>
              <a:rPr lang="en-GB" altLang="zh-CN" sz="3200" dirty="0">
                <a:cs typeface="Arial"/>
              </a:rPr>
              <a:t>, unambiguous, specific, and complete</a:t>
            </a:r>
          </a:p>
          <a:p>
            <a:pPr marL="342900" lvl="1" indent="-342900">
              <a:buClr>
                <a:schemeClr val="tx2"/>
              </a:buClr>
              <a:buSzPct val="130000"/>
              <a:buFont typeface="Wingdings" panose="05000000000000000000" pitchFamily="2" charset="2"/>
              <a:buChar char="§"/>
            </a:pPr>
            <a:r>
              <a:rPr lang="en-GB" altLang="zh-CN" sz="3200" dirty="0" smtClean="0">
                <a:cs typeface="Arial"/>
              </a:rPr>
              <a:t>Should use professional language and avoid </a:t>
            </a:r>
            <a:r>
              <a:rPr lang="en-GB" altLang="zh-CN" sz="3200" dirty="0">
                <a:cs typeface="Arial"/>
              </a:rPr>
              <a:t>rarely-used abbreviations</a:t>
            </a:r>
          </a:p>
          <a:p>
            <a:pPr marL="342900" lvl="1" indent="-342900">
              <a:buClr>
                <a:schemeClr val="tx2"/>
              </a:buClr>
              <a:buSzPct val="130000"/>
              <a:buFont typeface="Wingdings" panose="05000000000000000000" pitchFamily="2" charset="2"/>
              <a:buChar char="§"/>
            </a:pPr>
            <a:r>
              <a:rPr lang="en-GB" altLang="zh-CN" sz="3200" dirty="0" smtClean="0">
                <a:cs typeface="Arial"/>
              </a:rPr>
              <a:t>Will attract </a:t>
            </a:r>
            <a:r>
              <a:rPr lang="en-GB" altLang="zh-CN" sz="3200" dirty="0">
                <a:cs typeface="Arial"/>
              </a:rPr>
              <a:t>readers -  short, catchy titles are often better cited</a:t>
            </a:r>
          </a:p>
          <a:p>
            <a:pPr marL="0" indent="0">
              <a:buClr>
                <a:schemeClr val="tx2"/>
              </a:buClr>
              <a:buSzPct val="130000"/>
              <a:buNone/>
            </a:pPr>
            <a:endParaRPr lang="en-GB" dirty="0" smtClean="0">
              <a:solidFill>
                <a:schemeClr val="tx1"/>
              </a:solidFill>
            </a:endParaRPr>
          </a:p>
        </p:txBody>
      </p:sp>
    </p:spTree>
    <p:extLst>
      <p:ext uri="{BB962C8B-B14F-4D97-AF65-F5344CB8AC3E}">
        <p14:creationId xmlns:p14="http://schemas.microsoft.com/office/powerpoint/2010/main" val="35900825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35\Desktop\title of a paper.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692" t="13656" r="2308" b="6176"/>
          <a:stretch/>
        </p:blipFill>
        <p:spPr bwMode="auto">
          <a:xfrm>
            <a:off x="457200" y="808274"/>
            <a:ext cx="8305800" cy="50438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14400" y="3962400"/>
            <a:ext cx="2971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3459612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user35\Desktop\question title.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4071" t="14287" r="12468" b="4255"/>
          <a:stretch/>
        </p:blipFill>
        <p:spPr bwMode="auto">
          <a:xfrm>
            <a:off x="304800" y="914400"/>
            <a:ext cx="8534399" cy="533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219200" y="2819400"/>
            <a:ext cx="6400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56169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4"/>
          <p:cNvSpPr>
            <a:spLocks noGrp="1"/>
          </p:cNvSpPr>
          <p:nvPr>
            <p:ph type="title"/>
          </p:nvPr>
        </p:nvSpPr>
        <p:spPr>
          <a:xfrm>
            <a:off x="228600" y="308808"/>
            <a:ext cx="8358052" cy="418645"/>
          </a:xfrm>
        </p:spPr>
        <p:txBody>
          <a:bodyPr/>
          <a:lstStyle/>
          <a:p>
            <a:r>
              <a:rPr lang="en-GB" b="1" dirty="0" smtClean="0"/>
              <a:t>Abstract</a:t>
            </a:r>
            <a:endParaRPr lang="en-US" b="1"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3" name="Content Placeholder 5"/>
          <p:cNvSpPr>
            <a:spLocks noGrp="1"/>
          </p:cNvSpPr>
          <p:nvPr>
            <p:ph idx="1"/>
          </p:nvPr>
        </p:nvSpPr>
        <p:spPr>
          <a:xfrm>
            <a:off x="990600" y="914400"/>
            <a:ext cx="7519851" cy="4267199"/>
          </a:xfrm>
        </p:spPr>
        <p:txBody>
          <a:bodyPr>
            <a:normAutofit fontScale="92500" lnSpcReduction="10000"/>
          </a:bodyPr>
          <a:lstStyle/>
          <a:p>
            <a:pPr marL="342900" indent="-342900">
              <a:buClr>
                <a:schemeClr val="tx2"/>
              </a:buClr>
              <a:buSzPct val="130000"/>
              <a:buFont typeface="Wingdings" panose="05000000000000000000" pitchFamily="2" charset="2"/>
              <a:buChar char="§"/>
            </a:pPr>
            <a:r>
              <a:rPr lang="en-GB" dirty="0"/>
              <a:t>Keep it as brief as </a:t>
            </a:r>
            <a:r>
              <a:rPr lang="en-GB" dirty="0" smtClean="0"/>
              <a:t>possible</a:t>
            </a:r>
          </a:p>
          <a:p>
            <a:pPr marL="342900" indent="-342900">
              <a:buClr>
                <a:schemeClr val="tx2"/>
              </a:buClr>
              <a:buSzPct val="130000"/>
              <a:buFont typeface="Wingdings" panose="05000000000000000000" pitchFamily="2" charset="2"/>
              <a:buChar char="§"/>
            </a:pPr>
            <a:r>
              <a:rPr lang="en-GB" dirty="0" smtClean="0"/>
              <a:t>Summarize the </a:t>
            </a:r>
            <a:r>
              <a:rPr lang="en-US" dirty="0" smtClean="0"/>
              <a:t>problem, methods, results, and conclusions</a:t>
            </a:r>
          </a:p>
          <a:p>
            <a:pPr marL="342900" indent="-342900">
              <a:buClr>
                <a:schemeClr val="tx2"/>
              </a:buClr>
              <a:buSzPct val="130000"/>
              <a:buFont typeface="Wingdings" panose="05000000000000000000" pitchFamily="2" charset="2"/>
              <a:buChar char="§"/>
            </a:pPr>
            <a:r>
              <a:rPr lang="en-GB" dirty="0" smtClean="0"/>
              <a:t>Make sure it is clearly written and easy to understand</a:t>
            </a:r>
            <a:endParaRPr lang="en-GB" dirty="0"/>
          </a:p>
          <a:p>
            <a:pPr marL="342900" indent="-342900">
              <a:buClr>
                <a:schemeClr val="tx2"/>
              </a:buClr>
              <a:buSzPct val="130000"/>
              <a:buFont typeface="Wingdings" panose="05000000000000000000" pitchFamily="2" charset="2"/>
              <a:buChar char="§"/>
            </a:pPr>
            <a:r>
              <a:rPr lang="en-GB" dirty="0" smtClean="0"/>
              <a:t>Make sure it is accurate </a:t>
            </a:r>
            <a:r>
              <a:rPr lang="en-GB" dirty="0"/>
              <a:t>and </a:t>
            </a:r>
            <a:r>
              <a:rPr lang="en-GB" dirty="0" smtClean="0"/>
              <a:t>specific while also being catchy</a:t>
            </a:r>
          </a:p>
          <a:p>
            <a:pPr marL="342900" indent="-342900">
              <a:buClr>
                <a:schemeClr val="tx2"/>
              </a:buClr>
              <a:buSzPct val="130000"/>
              <a:buFont typeface="Wingdings" panose="05000000000000000000" pitchFamily="2" charset="2"/>
              <a:buChar char="§"/>
            </a:pPr>
            <a:r>
              <a:rPr lang="en-US" dirty="0" smtClean="0"/>
              <a:t>Write </a:t>
            </a:r>
            <a:r>
              <a:rPr lang="en-US" dirty="0"/>
              <a:t>last so </a:t>
            </a:r>
            <a:r>
              <a:rPr lang="en-US" dirty="0" smtClean="0"/>
              <a:t>accurately </a:t>
            </a:r>
            <a:r>
              <a:rPr lang="en-US" dirty="0"/>
              <a:t>reflects the content of the </a:t>
            </a:r>
            <a:r>
              <a:rPr lang="en-US" dirty="0" smtClean="0"/>
              <a:t>paper</a:t>
            </a:r>
            <a:endParaRPr lang="en-GB" dirty="0"/>
          </a:p>
          <a:p>
            <a:pPr marL="342900" indent="-342900">
              <a:buClr>
                <a:schemeClr val="tx2"/>
              </a:buClr>
              <a:buSzPct val="130000"/>
              <a:buFont typeface="Wingdings" panose="05000000000000000000" pitchFamily="2" charset="2"/>
              <a:buChar char="§"/>
            </a:pPr>
            <a:endParaRPr lang="en-GB" dirty="0" smtClean="0"/>
          </a:p>
        </p:txBody>
      </p:sp>
    </p:spTree>
    <p:extLst>
      <p:ext uri="{BB962C8B-B14F-4D97-AF65-F5344CB8AC3E}">
        <p14:creationId xmlns:p14="http://schemas.microsoft.com/office/powerpoint/2010/main" val="14588565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Introduction</a:t>
            </a:r>
            <a:endParaRPr lang="en-US" sz="4800" dirty="0"/>
          </a:p>
        </p:txBody>
      </p:sp>
      <p:sp>
        <p:nvSpPr>
          <p:cNvPr id="3" name="Content Placeholder 2"/>
          <p:cNvSpPr>
            <a:spLocks noGrp="1"/>
          </p:cNvSpPr>
          <p:nvPr>
            <p:ph idx="1"/>
          </p:nvPr>
        </p:nvSpPr>
        <p:spPr/>
        <p:txBody>
          <a:bodyPr/>
          <a:lstStyle/>
          <a:p>
            <a:pPr marL="0" indent="0">
              <a:buNone/>
            </a:pPr>
            <a:r>
              <a:rPr lang="en-US" sz="5400" dirty="0"/>
              <a:t>First Stage</a:t>
            </a:r>
            <a:r>
              <a:rPr lang="en-US" sz="5400" dirty="0" smtClean="0"/>
              <a:t>: </a:t>
            </a:r>
          </a:p>
          <a:p>
            <a:r>
              <a:rPr lang="en-US" dirty="0" smtClean="0"/>
              <a:t>Begin with general </a:t>
            </a:r>
            <a:r>
              <a:rPr lang="en-US" dirty="0"/>
              <a:t>statements about a field of</a:t>
            </a:r>
          </a:p>
          <a:p>
            <a:pPr marL="0" indent="0">
              <a:buNone/>
            </a:pPr>
            <a:r>
              <a:rPr lang="en-US" dirty="0"/>
              <a:t>research to provide the reader with a setting for</a:t>
            </a:r>
          </a:p>
          <a:p>
            <a:pPr marL="0" indent="0">
              <a:buNone/>
            </a:pPr>
            <a:r>
              <a:rPr lang="en-US" dirty="0"/>
              <a:t>the problem to be reported</a:t>
            </a:r>
            <a:r>
              <a:rPr lang="en-US" dirty="0" smtClean="0"/>
              <a:t>.</a:t>
            </a:r>
            <a:endParaRPr lang="en-US" dirty="0"/>
          </a:p>
          <a:p>
            <a:r>
              <a:rPr lang="en-US" dirty="0" smtClean="0"/>
              <a:t>Up to date literatures. </a:t>
            </a:r>
          </a:p>
          <a:p>
            <a:r>
              <a:rPr lang="en-US" dirty="0" smtClean="0"/>
              <a:t>Please discuss on the importance of the topic towards society, school effectiveness etc..</a:t>
            </a:r>
            <a:endParaRPr lang="en-US" dirty="0"/>
          </a:p>
        </p:txBody>
      </p:sp>
    </p:spTree>
    <p:extLst>
      <p:ext uri="{BB962C8B-B14F-4D97-AF65-F5344CB8AC3E}">
        <p14:creationId xmlns:p14="http://schemas.microsoft.com/office/powerpoint/2010/main" val="1969576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dirty="0"/>
          </a:p>
        </p:txBody>
      </p:sp>
      <p:pic>
        <p:nvPicPr>
          <p:cNvPr id="4" name="Pict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220200" cy="655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663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pPr marL="0" indent="0">
              <a:buNone/>
            </a:pPr>
            <a:r>
              <a:rPr lang="en-US" dirty="0" smtClean="0"/>
              <a:t>Use significant phrases such as: </a:t>
            </a:r>
          </a:p>
          <a:p>
            <a:r>
              <a:rPr lang="en-US" dirty="0" smtClean="0"/>
              <a:t>Topic A has long debated history among previous researchers…</a:t>
            </a:r>
          </a:p>
          <a:p>
            <a:r>
              <a:rPr lang="en-US" dirty="0" smtClean="0"/>
              <a:t>More recent attention has focused on the importance of topic  A to…</a:t>
            </a:r>
          </a:p>
          <a:p>
            <a:r>
              <a:rPr lang="en-US" dirty="0" smtClean="0"/>
              <a:t>A large number and growing body of literature/ studies on A…</a:t>
            </a:r>
          </a:p>
          <a:p>
            <a:endParaRPr lang="en-US" dirty="0"/>
          </a:p>
        </p:txBody>
      </p:sp>
    </p:spTree>
    <p:extLst>
      <p:ext uri="{BB962C8B-B14F-4D97-AF65-F5344CB8AC3E}">
        <p14:creationId xmlns:p14="http://schemas.microsoft.com/office/powerpoint/2010/main" val="12841189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pPr marL="0" indent="0">
              <a:buNone/>
            </a:pPr>
            <a:r>
              <a:rPr lang="en-US" sz="5400" dirty="0" smtClean="0"/>
              <a:t>Second Stage: </a:t>
            </a:r>
          </a:p>
          <a:p>
            <a:pPr algn="just"/>
            <a:r>
              <a:rPr lang="en-US" sz="4000" dirty="0" smtClean="0"/>
              <a:t>More specific statements about</a:t>
            </a:r>
          </a:p>
          <a:p>
            <a:pPr marL="0" indent="0" algn="just">
              <a:buNone/>
            </a:pPr>
            <a:r>
              <a:rPr lang="en-US" sz="4000" dirty="0" smtClean="0"/>
              <a:t>the aspects of the problem already studied by other researchers.</a:t>
            </a:r>
            <a:r>
              <a:rPr lang="en-US" dirty="0" smtClean="0"/>
              <a:t> </a:t>
            </a:r>
            <a:endParaRPr lang="en-US" dirty="0"/>
          </a:p>
        </p:txBody>
      </p:sp>
    </p:spTree>
    <p:extLst>
      <p:ext uri="{BB962C8B-B14F-4D97-AF65-F5344CB8AC3E}">
        <p14:creationId xmlns:p14="http://schemas.microsoft.com/office/powerpoint/2010/main" val="19053063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15000"/>
          </a:xfrm>
        </p:spPr>
        <p:txBody>
          <a:bodyPr/>
          <a:lstStyle/>
          <a:p>
            <a:r>
              <a:rPr lang="en-US" dirty="0" smtClean="0"/>
              <a:t>Reports on current previous studies within the same topic..</a:t>
            </a:r>
          </a:p>
          <a:p>
            <a:pPr marL="0" indent="0">
              <a:buNone/>
            </a:pPr>
            <a:r>
              <a:rPr lang="en-US" dirty="0"/>
              <a:t> </a:t>
            </a:r>
            <a:r>
              <a:rPr lang="en-US" dirty="0" smtClean="0"/>
              <a:t> </a:t>
            </a:r>
            <a:r>
              <a:rPr lang="en-US" dirty="0" err="1" smtClean="0"/>
              <a:t>exp</a:t>
            </a:r>
            <a:r>
              <a:rPr lang="en-US" dirty="0" smtClean="0"/>
              <a:t>:</a:t>
            </a:r>
          </a:p>
          <a:p>
            <a:pPr marL="0" indent="0">
              <a:buNone/>
            </a:pPr>
            <a:r>
              <a:rPr lang="en-US" dirty="0"/>
              <a:t> </a:t>
            </a:r>
            <a:r>
              <a:rPr lang="en-US" dirty="0" smtClean="0"/>
              <a:t>     Jones et al (2014) reports on…</a:t>
            </a:r>
          </a:p>
          <a:p>
            <a:pPr marL="0" indent="0">
              <a:buNone/>
            </a:pPr>
            <a:r>
              <a:rPr lang="en-US" dirty="0"/>
              <a:t> </a:t>
            </a:r>
            <a:r>
              <a:rPr lang="en-US" dirty="0" smtClean="0"/>
              <a:t>     In 2013, </a:t>
            </a:r>
            <a:r>
              <a:rPr lang="en-US" dirty="0" err="1" smtClean="0"/>
              <a:t>Hamidiar</a:t>
            </a:r>
            <a:r>
              <a:rPr lang="en-US" dirty="0" smtClean="0"/>
              <a:t> revealed that…</a:t>
            </a:r>
          </a:p>
          <a:p>
            <a:pPr marL="0" indent="0">
              <a:buNone/>
            </a:pPr>
            <a:r>
              <a:rPr lang="en-US" dirty="0"/>
              <a:t> </a:t>
            </a:r>
            <a:r>
              <a:rPr lang="en-US" dirty="0" smtClean="0"/>
              <a:t>     One recent study by McGraw (2010)…</a:t>
            </a:r>
          </a:p>
          <a:p>
            <a:pPr marL="0" indent="0">
              <a:buNone/>
            </a:pPr>
            <a:r>
              <a:rPr lang="en-US" dirty="0"/>
              <a:t> </a:t>
            </a:r>
            <a:r>
              <a:rPr lang="en-US" dirty="0" smtClean="0"/>
              <a:t>     In comprehensive study by Ahmad (2011) </a:t>
            </a:r>
          </a:p>
          <a:p>
            <a:pPr marL="0" indent="0">
              <a:buNone/>
            </a:pPr>
            <a:r>
              <a:rPr lang="en-US" dirty="0"/>
              <a:t> </a:t>
            </a:r>
            <a:r>
              <a:rPr lang="en-US" dirty="0" smtClean="0"/>
              <a:t>     revealed that…</a:t>
            </a:r>
          </a:p>
          <a:p>
            <a:r>
              <a:rPr lang="en-US" dirty="0" smtClean="0"/>
              <a:t>Prove that this topic is a relevant topic to examined, explored or investigate..</a:t>
            </a:r>
          </a:p>
          <a:p>
            <a:pPr marL="0" indent="0">
              <a:buNone/>
            </a:pPr>
            <a:r>
              <a:rPr lang="en-US" dirty="0"/>
              <a:t> </a:t>
            </a:r>
            <a:r>
              <a:rPr lang="en-US" dirty="0" smtClean="0"/>
              <a:t>     </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949686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C:\Users\user35\Desktop\talks\another from EMAL.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799" y="0"/>
            <a:ext cx="11049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5800" y="2209800"/>
            <a:ext cx="76200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5800" y="1066800"/>
            <a:ext cx="7467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The literature on the relevant topic</a:t>
            </a:r>
            <a:endParaRPr lang="en-US" b="1" dirty="0">
              <a:solidFill>
                <a:schemeClr val="tx1"/>
              </a:solidFill>
            </a:endParaRPr>
          </a:p>
        </p:txBody>
      </p:sp>
    </p:spTree>
    <p:extLst>
      <p:ext uri="{BB962C8B-B14F-4D97-AF65-F5344CB8AC3E}">
        <p14:creationId xmlns:p14="http://schemas.microsoft.com/office/powerpoint/2010/main" val="14671225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marL="0" indent="0">
              <a:buNone/>
            </a:pPr>
            <a:r>
              <a:rPr lang="en-US" sz="5400" dirty="0"/>
              <a:t>Third Stage: </a:t>
            </a:r>
            <a:endParaRPr lang="en-US" sz="5400" dirty="0" smtClean="0"/>
          </a:p>
          <a:p>
            <a:r>
              <a:rPr lang="en-US" sz="4000" dirty="0" smtClean="0"/>
              <a:t>Statements </a:t>
            </a:r>
            <a:r>
              <a:rPr lang="en-US" sz="4000" dirty="0"/>
              <a:t>that indicate the </a:t>
            </a:r>
            <a:r>
              <a:rPr lang="en-US" sz="4000" dirty="0" smtClean="0"/>
              <a:t>need for </a:t>
            </a:r>
            <a:r>
              <a:rPr lang="en-US" sz="4000" dirty="0"/>
              <a:t>more investigation. (Research </a:t>
            </a:r>
            <a:r>
              <a:rPr lang="en-US" sz="4000" dirty="0" smtClean="0"/>
              <a:t>gap/novelty of </a:t>
            </a:r>
            <a:r>
              <a:rPr lang="en-US" sz="4000" dirty="0"/>
              <a:t>the study)</a:t>
            </a:r>
          </a:p>
        </p:txBody>
      </p:sp>
    </p:spTree>
    <p:extLst>
      <p:ext uri="{BB962C8B-B14F-4D97-AF65-F5344CB8AC3E}">
        <p14:creationId xmlns:p14="http://schemas.microsoft.com/office/powerpoint/2010/main" val="6762151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pPr marL="0" indent="0">
              <a:buNone/>
            </a:pPr>
            <a:r>
              <a:rPr lang="en-US" dirty="0" smtClean="0"/>
              <a:t>Used some phrases such as: </a:t>
            </a:r>
          </a:p>
          <a:p>
            <a:r>
              <a:rPr lang="en-US" dirty="0" smtClean="0"/>
              <a:t>To date, only a few studies that investigate the prevalence of the current issues…</a:t>
            </a:r>
          </a:p>
          <a:p>
            <a:r>
              <a:rPr lang="en-US" dirty="0" smtClean="0"/>
              <a:t>Currently, studies that related to the findings are considered very limited..</a:t>
            </a:r>
          </a:p>
          <a:p>
            <a:r>
              <a:rPr lang="en-US" dirty="0" smtClean="0"/>
              <a:t>There is little published data on…</a:t>
            </a:r>
          </a:p>
          <a:p>
            <a:endParaRPr lang="en-US" dirty="0" smtClean="0"/>
          </a:p>
          <a:p>
            <a:endParaRPr lang="en-US" dirty="0"/>
          </a:p>
        </p:txBody>
      </p:sp>
    </p:spTree>
    <p:extLst>
      <p:ext uri="{BB962C8B-B14F-4D97-AF65-F5344CB8AC3E}">
        <p14:creationId xmlns:p14="http://schemas.microsoft.com/office/powerpoint/2010/main" val="24200827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219201"/>
            <a:ext cx="85344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08723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user35\Desktop\novelty or gap of the study.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2169" t="13261" r="8393" b="5102"/>
          <a:stretch/>
        </p:blipFill>
        <p:spPr bwMode="auto">
          <a:xfrm>
            <a:off x="228600" y="762000"/>
            <a:ext cx="8382000" cy="5562600"/>
          </a:xfrm>
          <a:prstGeom prst="rect">
            <a:avLst/>
          </a:prstGeom>
          <a:solidFill>
            <a:srgbClr val="FFFF00"/>
          </a:solidFill>
        </p:spPr>
      </p:pic>
      <p:sp>
        <p:nvSpPr>
          <p:cNvPr id="9" name="Rectangle 8"/>
          <p:cNvSpPr/>
          <p:nvPr/>
        </p:nvSpPr>
        <p:spPr>
          <a:xfrm>
            <a:off x="1219200" y="3962400"/>
            <a:ext cx="6324600" cy="2209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90800" y="1371600"/>
            <a:ext cx="4876800" cy="1828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tx1"/>
                </a:solidFill>
              </a:rPr>
              <a:t>The research gap </a:t>
            </a:r>
            <a:endParaRPr lang="en-US" sz="4400" b="1" dirty="0">
              <a:solidFill>
                <a:schemeClr val="tx1"/>
              </a:solidFill>
            </a:endParaRPr>
          </a:p>
        </p:txBody>
      </p:sp>
      <p:cxnSp>
        <p:nvCxnSpPr>
          <p:cNvPr id="12" name="Straight Arrow Connector 11"/>
          <p:cNvCxnSpPr/>
          <p:nvPr/>
        </p:nvCxnSpPr>
        <p:spPr>
          <a:xfrm flipH="1">
            <a:off x="3733800" y="2514600"/>
            <a:ext cx="152400" cy="1447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30696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35\Desktop\the gap.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8928" t="14123" r="7643" b="6245"/>
          <a:stretch/>
        </p:blipFill>
        <p:spPr bwMode="auto">
          <a:xfrm>
            <a:off x="609600" y="914400"/>
            <a:ext cx="8077200" cy="50292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86000" y="4267200"/>
            <a:ext cx="4953000" cy="1524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667000" y="2057400"/>
            <a:ext cx="4114800" cy="16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Continue with the research gap and start with the objective of the study</a:t>
            </a:r>
            <a:endParaRPr lang="en-US" sz="2400" b="1" dirty="0">
              <a:solidFill>
                <a:schemeClr val="tx1"/>
              </a:solidFill>
            </a:endParaRPr>
          </a:p>
        </p:txBody>
      </p:sp>
      <p:cxnSp>
        <p:nvCxnSpPr>
          <p:cNvPr id="8" name="Straight Arrow Connector 7"/>
          <p:cNvCxnSpPr>
            <a:stCxn id="6" idx="2"/>
          </p:cNvCxnSpPr>
          <p:nvPr/>
        </p:nvCxnSpPr>
        <p:spPr>
          <a:xfrm>
            <a:off x="4724400" y="3657600"/>
            <a:ext cx="38100" cy="609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85813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location context </a:t>
            </a:r>
            <a:endParaRPr lang="en-US" dirty="0"/>
          </a:p>
        </p:txBody>
      </p:sp>
      <p:pic>
        <p:nvPicPr>
          <p:cNvPr id="12290" name="Picture 2" descr="C:\Users\user35\Desktop\context of the study.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068" t="19424" r="12840" b="8106"/>
          <a:stretch/>
        </p:blipFill>
        <p:spPr bwMode="auto">
          <a:xfrm>
            <a:off x="533400" y="1295400"/>
            <a:ext cx="8001000" cy="4800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800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417638"/>
          </a:xfrm>
        </p:spPr>
        <p:txBody>
          <a:bodyPr/>
          <a:lstStyle/>
          <a:p>
            <a:pPr eaLnBrk="1" hangingPunct="1"/>
            <a:r>
              <a:rPr lang="en-US" dirty="0" smtClean="0"/>
              <a:t>“telling others”</a:t>
            </a:r>
          </a:p>
        </p:txBody>
      </p:sp>
      <p:pic>
        <p:nvPicPr>
          <p:cNvPr id="6147"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4800" y="1066800"/>
            <a:ext cx="8839200" cy="5410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03845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marL="0" indent="0">
              <a:buNone/>
            </a:pPr>
            <a:r>
              <a:rPr lang="en-US" sz="5400" dirty="0" smtClean="0"/>
              <a:t>Fourth Stage: </a:t>
            </a:r>
          </a:p>
          <a:p>
            <a:r>
              <a:rPr lang="en-US" sz="4000" dirty="0" smtClean="0"/>
              <a:t>Very specific statements giving the purpose/objectives of the writer’s study.</a:t>
            </a:r>
            <a:endParaRPr lang="en-US" sz="4000" dirty="0"/>
          </a:p>
        </p:txBody>
      </p:sp>
    </p:spTree>
    <p:extLst>
      <p:ext uri="{BB962C8B-B14F-4D97-AF65-F5344CB8AC3E}">
        <p14:creationId xmlns:p14="http://schemas.microsoft.com/office/powerpoint/2010/main" val="14368905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sz="3600" dirty="0" smtClean="0"/>
              <a:t>The objective of this paper is to…</a:t>
            </a:r>
          </a:p>
          <a:p>
            <a:r>
              <a:rPr lang="en-US" sz="3600" dirty="0" smtClean="0"/>
              <a:t>The aim of this paper is to…</a:t>
            </a:r>
          </a:p>
          <a:p>
            <a:r>
              <a:rPr lang="en-US" sz="3600" dirty="0" smtClean="0"/>
              <a:t>This paper is seeks to address the following research questions…</a:t>
            </a:r>
            <a:endParaRPr lang="en-US" sz="3600" dirty="0"/>
          </a:p>
        </p:txBody>
      </p:sp>
    </p:spTree>
    <p:extLst>
      <p:ext uri="{BB962C8B-B14F-4D97-AF65-F5344CB8AC3E}">
        <p14:creationId xmlns:p14="http://schemas.microsoft.com/office/powerpoint/2010/main" val="17013324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marL="0" indent="0">
              <a:buNone/>
            </a:pPr>
            <a:r>
              <a:rPr lang="en-US" sz="5400" dirty="0" smtClean="0"/>
              <a:t>Fifth stage: </a:t>
            </a:r>
          </a:p>
          <a:p>
            <a:pPr marL="0" indent="0">
              <a:buNone/>
            </a:pPr>
            <a:r>
              <a:rPr lang="en-US" sz="4000" dirty="0" smtClean="0"/>
              <a:t>Significant of the study.</a:t>
            </a:r>
          </a:p>
          <a:p>
            <a:pPr marL="0" indent="0">
              <a:buNone/>
            </a:pPr>
            <a:r>
              <a:rPr lang="en-US" sz="4000" dirty="0" smtClean="0"/>
              <a:t>(please highlight your significant of your study through a few approaches; </a:t>
            </a:r>
          </a:p>
        </p:txBody>
      </p:sp>
    </p:spTree>
    <p:extLst>
      <p:ext uri="{BB962C8B-B14F-4D97-AF65-F5344CB8AC3E}">
        <p14:creationId xmlns:p14="http://schemas.microsoft.com/office/powerpoint/2010/main" val="36539037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0" indent="0">
              <a:buNone/>
            </a:pPr>
            <a:r>
              <a:rPr lang="en-US" dirty="0" smtClean="0"/>
              <a:t>Highlighted your contributions of reason why your paper to be considered:</a:t>
            </a:r>
          </a:p>
          <a:p>
            <a:r>
              <a:rPr lang="en-US" dirty="0" smtClean="0"/>
              <a:t>It’s a new knowledge to be discovered within your scope of the context…</a:t>
            </a:r>
          </a:p>
          <a:p>
            <a:r>
              <a:rPr lang="en-US" dirty="0" smtClean="0"/>
              <a:t>What it remains or left unknown by previous researchers… yet the objective of your paper is to fill the gap..  </a:t>
            </a:r>
          </a:p>
          <a:p>
            <a:endParaRPr lang="en-US" dirty="0" smtClean="0"/>
          </a:p>
          <a:p>
            <a:endParaRPr lang="en-US" dirty="0"/>
          </a:p>
        </p:txBody>
      </p:sp>
    </p:spTree>
    <p:extLst>
      <p:ext uri="{BB962C8B-B14F-4D97-AF65-F5344CB8AC3E}">
        <p14:creationId xmlns:p14="http://schemas.microsoft.com/office/powerpoint/2010/main" val="7897950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7200" y="1524000"/>
            <a:ext cx="8153400" cy="2062103"/>
          </a:xfrm>
          <a:prstGeom prst="rect">
            <a:avLst/>
          </a:prstGeom>
        </p:spPr>
        <p:txBody>
          <a:bodyPr wrap="square">
            <a:spAutoFit/>
          </a:bodyPr>
          <a:lstStyle/>
          <a:p>
            <a:r>
              <a:rPr lang="en-US" sz="3200" dirty="0" smtClean="0"/>
              <a:t>Provide critics to previous papers within the same scope from various methodology perspectives: samples, location of the study, design.. </a:t>
            </a:r>
            <a:r>
              <a:rPr lang="en-US" sz="3200" dirty="0" err="1"/>
              <a:t>e</a:t>
            </a:r>
            <a:r>
              <a:rPr lang="en-US" sz="3200" dirty="0" err="1" smtClean="0"/>
              <a:t>tc</a:t>
            </a:r>
            <a:endParaRPr lang="en-US" sz="3200" dirty="0"/>
          </a:p>
        </p:txBody>
      </p:sp>
    </p:spTree>
    <p:extLst>
      <p:ext uri="{BB962C8B-B14F-4D97-AF65-F5344CB8AC3E}">
        <p14:creationId xmlns:p14="http://schemas.microsoft.com/office/powerpoint/2010/main" val="27839479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The findings of the study will help…</a:t>
            </a:r>
          </a:p>
          <a:p>
            <a:r>
              <a:rPr lang="en-US" dirty="0" smtClean="0"/>
              <a:t>The results will fill the gap that were left by previous researchers on…</a:t>
            </a:r>
            <a:endParaRPr lang="en-US" dirty="0"/>
          </a:p>
        </p:txBody>
      </p:sp>
    </p:spTree>
    <p:extLst>
      <p:ext uri="{BB962C8B-B14F-4D97-AF65-F5344CB8AC3E}">
        <p14:creationId xmlns:p14="http://schemas.microsoft.com/office/powerpoint/2010/main" val="10211589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35\Desktop\talks\previous paper.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9286" t="11960" r="4858" b="6113"/>
          <a:stretch/>
        </p:blipFill>
        <p:spPr bwMode="auto">
          <a:xfrm>
            <a:off x="849086" y="783771"/>
            <a:ext cx="7850777" cy="5368836"/>
          </a:xfrm>
          <a:prstGeom prst="rect">
            <a:avLst/>
          </a:prstGeom>
          <a:solidFill>
            <a:srgbClr val="FFC000"/>
          </a:solidFill>
        </p:spPr>
      </p:pic>
      <p:sp>
        <p:nvSpPr>
          <p:cNvPr id="3" name="Rectangle 2"/>
          <p:cNvSpPr/>
          <p:nvPr/>
        </p:nvSpPr>
        <p:spPr>
          <a:xfrm>
            <a:off x="1219200" y="2590800"/>
            <a:ext cx="6781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219200" y="914400"/>
            <a:ext cx="58674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latin typeface="Copperplate Gothic Bold" pitchFamily="34" charset="0"/>
              </a:rPr>
              <a:t>The research/study gap</a:t>
            </a:r>
            <a:endParaRPr lang="en-US" sz="3600" b="1" dirty="0">
              <a:solidFill>
                <a:schemeClr val="tx1"/>
              </a:solidFill>
              <a:latin typeface="Copperplate Gothic Bold" pitchFamily="34" charset="0"/>
            </a:endParaRPr>
          </a:p>
        </p:txBody>
      </p:sp>
      <p:cxnSp>
        <p:nvCxnSpPr>
          <p:cNvPr id="6" name="Straight Arrow Connector 5"/>
          <p:cNvCxnSpPr/>
          <p:nvPr/>
        </p:nvCxnSpPr>
        <p:spPr>
          <a:xfrm>
            <a:off x="2667000" y="1524000"/>
            <a:ext cx="800100" cy="1066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89797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p>
            <a:endParaRPr lang="en-US" dirty="0"/>
          </a:p>
        </p:txBody>
      </p:sp>
      <p:pic>
        <p:nvPicPr>
          <p:cNvPr id="10242" name="Picture 2" descr="C:\Users\user35\Desktop\talks\previous paper 2.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500" t="10588" r="1714" b="5614"/>
          <a:stretch/>
        </p:blipFill>
        <p:spPr bwMode="auto">
          <a:xfrm>
            <a:off x="685800" y="685800"/>
            <a:ext cx="8301446" cy="542761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371600" y="685800"/>
            <a:ext cx="67056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28600" y="990600"/>
            <a:ext cx="1295400" cy="1447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Black" pitchFamily="34" charset="0"/>
              </a:rPr>
              <a:t>Critics  on others’ research sample</a:t>
            </a:r>
            <a:endParaRPr lang="en-US" sz="1600" b="1" dirty="0">
              <a:solidFill>
                <a:schemeClr val="tx1"/>
              </a:solidFill>
              <a:latin typeface="Arial Black" pitchFamily="34" charset="0"/>
            </a:endParaRPr>
          </a:p>
        </p:txBody>
      </p:sp>
      <p:cxnSp>
        <p:nvCxnSpPr>
          <p:cNvPr id="6" name="Straight Arrow Connector 5"/>
          <p:cNvCxnSpPr/>
          <p:nvPr/>
        </p:nvCxnSpPr>
        <p:spPr>
          <a:xfrm flipV="1">
            <a:off x="876300" y="990600"/>
            <a:ext cx="495300" cy="152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171847" y="2286000"/>
            <a:ext cx="6742611" cy="1257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685800" y="2286000"/>
            <a:ext cx="486047" cy="76200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4232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marL="0" indent="0">
              <a:buNone/>
            </a:pPr>
            <a:r>
              <a:rPr lang="en-US" sz="5400" dirty="0" smtClean="0"/>
              <a:t>Last stage: </a:t>
            </a:r>
          </a:p>
          <a:p>
            <a:r>
              <a:rPr lang="en-US" sz="3600" dirty="0" smtClean="0"/>
              <a:t>Please state either your research objectives or research questions. </a:t>
            </a:r>
          </a:p>
          <a:p>
            <a:r>
              <a:rPr lang="en-US" sz="3600" dirty="0" smtClean="0"/>
              <a:t>One or Two RQ/RO will do. </a:t>
            </a:r>
          </a:p>
          <a:p>
            <a:r>
              <a:rPr lang="en-US" sz="3600" dirty="0" smtClean="0"/>
              <a:t>Please don’t list all your RQ/RO and your paper will be lengthy which sometimes not interested to be reviewed. </a:t>
            </a:r>
          </a:p>
        </p:txBody>
      </p:sp>
    </p:spTree>
    <p:extLst>
      <p:ext uri="{BB962C8B-B14F-4D97-AF65-F5344CB8AC3E}">
        <p14:creationId xmlns:p14="http://schemas.microsoft.com/office/powerpoint/2010/main" val="162678034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950" y="914400"/>
            <a:ext cx="9143999"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0620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Yearly performance</a:t>
            </a:r>
          </a:p>
        </p:txBody>
      </p:sp>
      <p:pic>
        <p:nvPicPr>
          <p:cNvPr id="512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050" y="1600200"/>
            <a:ext cx="9144000" cy="5257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rot="21136734">
            <a:off x="1606695" y="2293441"/>
            <a:ext cx="6048375" cy="39401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600" dirty="0" smtClean="0">
                <a:solidFill>
                  <a:schemeClr val="tx1"/>
                </a:solidFill>
              </a:rPr>
              <a:t>Performance indicators</a:t>
            </a:r>
            <a:endParaRPr lang="en-US" sz="6600" dirty="0"/>
          </a:p>
        </p:txBody>
      </p:sp>
    </p:spTree>
    <p:extLst>
      <p:ext uri="{BB962C8B-B14F-4D97-AF65-F5344CB8AC3E}">
        <p14:creationId xmlns:p14="http://schemas.microsoft.com/office/powerpoint/2010/main" val="3542734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finding</a:t>
            </a:r>
            <a:endParaRPr lang="en-US" dirty="0"/>
          </a:p>
        </p:txBody>
      </p:sp>
      <p:pic>
        <p:nvPicPr>
          <p:cNvPr id="13314" name="Picture 2" descr="C:\Users\user35\Desktop\qualitative finding.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3923" t="20636" r="9773" b="7497"/>
          <a:stretch/>
        </p:blipFill>
        <p:spPr bwMode="auto">
          <a:xfrm>
            <a:off x="457200" y="1371600"/>
            <a:ext cx="8077200" cy="4800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4175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r>
              <a:rPr lang="en-US" sz="5400" dirty="0" smtClean="0"/>
              <a:t>Discussion and conclusions</a:t>
            </a:r>
            <a:endParaRPr lang="en-US" sz="5400" dirty="0"/>
          </a:p>
        </p:txBody>
      </p:sp>
    </p:spTree>
    <p:extLst>
      <p:ext uri="{BB962C8B-B14F-4D97-AF65-F5344CB8AC3E}">
        <p14:creationId xmlns:p14="http://schemas.microsoft.com/office/powerpoint/2010/main" val="12997992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r>
              <a:rPr lang="en-US" dirty="0" smtClean="0"/>
              <a:t>Results and discussions section is the most important part of the manuscript in which critical analysis of the results are done.</a:t>
            </a:r>
          </a:p>
          <a:p>
            <a:r>
              <a:rPr lang="en-US" dirty="0"/>
              <a:t>Any limitations of the results presented or </a:t>
            </a:r>
            <a:r>
              <a:rPr lang="en-US" dirty="0" smtClean="0"/>
              <a:t>techniques used </a:t>
            </a:r>
            <a:r>
              <a:rPr lang="en-US" dirty="0"/>
              <a:t>in the study are to be highlighted in this section.</a:t>
            </a:r>
          </a:p>
        </p:txBody>
      </p:sp>
    </p:spTree>
    <p:extLst>
      <p:ext uri="{BB962C8B-B14F-4D97-AF65-F5344CB8AC3E}">
        <p14:creationId xmlns:p14="http://schemas.microsoft.com/office/powerpoint/2010/main" val="12256946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214846"/>
            <a:ext cx="8305800" cy="4911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2473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marL="0" indent="0">
              <a:buNone/>
            </a:pPr>
            <a:r>
              <a:rPr lang="en-US" dirty="0" smtClean="0"/>
              <a:t>Reference to previous research:</a:t>
            </a:r>
          </a:p>
          <a:p>
            <a:pPr marL="0" indent="0">
              <a:buNone/>
            </a:pPr>
            <a:r>
              <a:rPr lang="en-US" dirty="0" smtClean="0"/>
              <a:t>… these results support the idea of…</a:t>
            </a:r>
          </a:p>
          <a:p>
            <a:pPr marL="0" indent="0">
              <a:buNone/>
            </a:pPr>
            <a:r>
              <a:rPr lang="en-US" dirty="0" smtClean="0"/>
              <a:t>….these findings confirm the previous studies by….</a:t>
            </a:r>
            <a:endParaRPr lang="en-US" dirty="0"/>
          </a:p>
        </p:txBody>
      </p:sp>
    </p:spTree>
    <p:extLst>
      <p:ext uri="{BB962C8B-B14F-4D97-AF65-F5344CB8AC3E}">
        <p14:creationId xmlns:p14="http://schemas.microsoft.com/office/powerpoint/2010/main" val="5413237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pPr marL="0" indent="0">
              <a:buNone/>
            </a:pPr>
            <a:r>
              <a:rPr lang="en-US" dirty="0" smtClean="0"/>
              <a:t>Unexpected significant outcomes:</a:t>
            </a:r>
          </a:p>
          <a:p>
            <a:r>
              <a:rPr lang="en-US" dirty="0" smtClean="0"/>
              <a:t>Please reports on significant or new findings that might some impact or implications on the body of knowledge…</a:t>
            </a:r>
          </a:p>
          <a:p>
            <a:r>
              <a:rPr lang="en-US" dirty="0" smtClean="0"/>
              <a:t>Exp..</a:t>
            </a:r>
          </a:p>
          <a:p>
            <a:pPr marL="0" indent="0">
              <a:buNone/>
            </a:pPr>
            <a:r>
              <a:rPr lang="en-US" dirty="0"/>
              <a:t> </a:t>
            </a:r>
            <a:r>
              <a:rPr lang="en-US" dirty="0" smtClean="0"/>
              <a:t>    Significantly, …..</a:t>
            </a:r>
          </a:p>
          <a:p>
            <a:pPr marL="0" indent="0">
              <a:buNone/>
            </a:pPr>
            <a:r>
              <a:rPr lang="en-US" dirty="0"/>
              <a:t> </a:t>
            </a:r>
            <a:r>
              <a:rPr lang="en-US" dirty="0" smtClean="0"/>
              <a:t>    Surprisingly, ....</a:t>
            </a:r>
            <a:endParaRPr lang="en-US" dirty="0"/>
          </a:p>
        </p:txBody>
      </p:sp>
    </p:spTree>
    <p:extLst>
      <p:ext uri="{BB962C8B-B14F-4D97-AF65-F5344CB8AC3E}">
        <p14:creationId xmlns:p14="http://schemas.microsoft.com/office/powerpoint/2010/main" val="20481891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r>
              <a:rPr lang="en-US" dirty="0" smtClean="0"/>
              <a:t>Implications and suggestions:</a:t>
            </a:r>
          </a:p>
          <a:p>
            <a:pPr marL="514350" indent="-514350">
              <a:buAutoNum type="alphaLcPeriod"/>
            </a:pPr>
            <a:r>
              <a:rPr lang="en-US" dirty="0" smtClean="0"/>
              <a:t>To policy, training methods, selection, system or procedures …</a:t>
            </a:r>
          </a:p>
          <a:p>
            <a:pPr marL="514350" indent="-514350">
              <a:buAutoNum type="alphaLcPeriod"/>
            </a:pPr>
            <a:r>
              <a:rPr lang="en-US" dirty="0" smtClean="0"/>
              <a:t>To improve your methodology constraints…</a:t>
            </a:r>
          </a:p>
          <a:p>
            <a:pPr marL="514350" indent="-514350">
              <a:buAutoNum type="alphaLcPeriod"/>
            </a:pPr>
            <a:r>
              <a:rPr lang="en-US" dirty="0" smtClean="0"/>
              <a:t>Limitations of your study…</a:t>
            </a:r>
            <a:endParaRPr lang="en-US" dirty="0"/>
          </a:p>
        </p:txBody>
      </p:sp>
    </p:spTree>
    <p:extLst>
      <p:ext uri="{BB962C8B-B14F-4D97-AF65-F5344CB8AC3E}">
        <p14:creationId xmlns:p14="http://schemas.microsoft.com/office/powerpoint/2010/main" val="26947720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This section should re-</a:t>
            </a:r>
            <a:r>
              <a:rPr lang="en-US" dirty="0" err="1" smtClean="0"/>
              <a:t>inforce</a:t>
            </a:r>
            <a:r>
              <a:rPr lang="en-US" dirty="0" smtClean="0"/>
              <a:t> the originality of the work presented.</a:t>
            </a:r>
          </a:p>
          <a:p>
            <a:r>
              <a:rPr lang="en-US" dirty="0" smtClean="0"/>
              <a:t>Looks back at your objective and highlight your significant finding. </a:t>
            </a:r>
          </a:p>
          <a:p>
            <a:r>
              <a:rPr lang="en-US" dirty="0" smtClean="0"/>
              <a:t>Please restatements of the paper’s aims..</a:t>
            </a:r>
          </a:p>
          <a:p>
            <a:pPr marL="0" indent="0">
              <a:buNone/>
            </a:pPr>
            <a:r>
              <a:rPr lang="en-US" dirty="0"/>
              <a:t> </a:t>
            </a:r>
            <a:r>
              <a:rPr lang="en-US" dirty="0" smtClean="0"/>
              <a:t>   </a:t>
            </a:r>
            <a:r>
              <a:rPr lang="en-US" dirty="0" err="1" smtClean="0"/>
              <a:t>exp</a:t>
            </a:r>
            <a:r>
              <a:rPr lang="en-US" dirty="0" smtClean="0"/>
              <a:t>…</a:t>
            </a:r>
          </a:p>
          <a:p>
            <a:pPr marL="0" indent="0">
              <a:buNone/>
            </a:pPr>
            <a:r>
              <a:rPr lang="en-US" dirty="0"/>
              <a:t> </a:t>
            </a:r>
            <a:r>
              <a:rPr lang="en-US" dirty="0" smtClean="0"/>
              <a:t>   This paper has argued that….</a:t>
            </a:r>
          </a:p>
          <a:p>
            <a:pPr marL="0" indent="0">
              <a:buNone/>
            </a:pPr>
            <a:r>
              <a:rPr lang="en-US" dirty="0"/>
              <a:t> </a:t>
            </a:r>
            <a:r>
              <a:rPr lang="en-US" dirty="0" smtClean="0"/>
              <a:t>    In this investigation, we assess…</a:t>
            </a:r>
            <a:endParaRPr lang="en-US" dirty="0"/>
          </a:p>
        </p:txBody>
      </p:sp>
    </p:spTree>
    <p:extLst>
      <p:ext uri="{BB962C8B-B14F-4D97-AF65-F5344CB8AC3E}">
        <p14:creationId xmlns:p14="http://schemas.microsoft.com/office/powerpoint/2010/main" val="31781681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your conclusion</a:t>
            </a:r>
            <a:endParaRPr lang="en-US" dirty="0"/>
          </a:p>
        </p:txBody>
      </p:sp>
      <p:pic>
        <p:nvPicPr>
          <p:cNvPr id="819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5400000">
            <a:off x="2324101" y="38101"/>
            <a:ext cx="4648200" cy="7924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13879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57200" y="914400"/>
            <a:ext cx="8229600" cy="5211763"/>
          </a:xfrm>
        </p:spPr>
        <p:txBody>
          <a:bodyPr/>
          <a:lstStyle/>
          <a:p>
            <a:r>
              <a:rPr lang="en-US" dirty="0"/>
              <a:t>Summary of research findings</a:t>
            </a:r>
          </a:p>
        </p:txBody>
      </p:sp>
      <p:pic>
        <p:nvPicPr>
          <p:cNvPr id="922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250136" y="-192734"/>
            <a:ext cx="4338930" cy="7772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3077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the RUs </a:t>
            </a:r>
            <a:r>
              <a:rPr lang="en-US" sz="1600" dirty="0" smtClean="0"/>
              <a:t>(</a:t>
            </a:r>
            <a:r>
              <a:rPr lang="en-US" sz="1600" dirty="0" err="1" smtClean="0"/>
              <a:t>Mohd</a:t>
            </a:r>
            <a:r>
              <a:rPr lang="en-US" sz="1600" dirty="0" smtClean="0"/>
              <a:t> </a:t>
            </a:r>
            <a:r>
              <a:rPr lang="en-US" sz="1600" dirty="0" err="1" smtClean="0"/>
              <a:t>Saridjan</a:t>
            </a:r>
            <a:r>
              <a:rPr lang="en-US" sz="1600" dirty="0" smtClean="0"/>
              <a:t> &amp; </a:t>
            </a:r>
            <a:r>
              <a:rPr lang="en-US" sz="1600" dirty="0" err="1" smtClean="0"/>
              <a:t>Md</a:t>
            </a:r>
            <a:r>
              <a:rPr lang="en-US" sz="1600" dirty="0" smtClean="0"/>
              <a:t> Kassim,2023)</a:t>
            </a:r>
            <a:endParaRPr lang="en-MY" sz="1600"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143001"/>
            <a:ext cx="8382000" cy="4800599"/>
          </a:xfrm>
          <a:prstGeom prst="rect">
            <a:avLst/>
          </a:prstGeom>
          <a:noFill/>
          <a:ln>
            <a:noFill/>
          </a:ln>
        </p:spPr>
      </p:pic>
    </p:spTree>
    <p:extLst>
      <p:ext uri="{BB962C8B-B14F-4D97-AF65-F5344CB8AC3E}">
        <p14:creationId xmlns:p14="http://schemas.microsoft.com/office/powerpoint/2010/main" val="4078441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58" t="10059" r="20037" b="6294"/>
          <a:stretch/>
        </p:blipFill>
        <p:spPr bwMode="auto">
          <a:xfrm>
            <a:off x="457200" y="228600"/>
            <a:ext cx="80772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00200" y="3124200"/>
            <a:ext cx="7239000" cy="2971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981200" y="1371600"/>
            <a:ext cx="6248400"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latin typeface="Arial Black" pitchFamily="34" charset="0"/>
              </a:rPr>
              <a:t>Some suggestions on practical implications on policy and training</a:t>
            </a:r>
            <a:r>
              <a:rPr lang="en-US" b="1" dirty="0" smtClean="0">
                <a:solidFill>
                  <a:schemeClr val="tx1"/>
                </a:solidFill>
                <a:latin typeface="Arial Black" pitchFamily="34" charset="0"/>
              </a:rPr>
              <a:t>..</a:t>
            </a:r>
            <a:endParaRPr lang="en-US" b="1" dirty="0">
              <a:solidFill>
                <a:schemeClr val="tx1"/>
              </a:solidFill>
              <a:latin typeface="Arial Black" pitchFamily="34" charset="0"/>
            </a:endParaRPr>
          </a:p>
        </p:txBody>
      </p:sp>
      <p:cxnSp>
        <p:nvCxnSpPr>
          <p:cNvPr id="7" name="Straight Arrow Connector 6"/>
          <p:cNvCxnSpPr/>
          <p:nvPr/>
        </p:nvCxnSpPr>
        <p:spPr>
          <a:xfrm flipH="1">
            <a:off x="1981200" y="1790700"/>
            <a:ext cx="228600" cy="13335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81533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35\Desktop\talks\from EMAL.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034" t="19841" r="19172" b="5111"/>
          <a:stretch/>
        </p:blipFill>
        <p:spPr bwMode="auto">
          <a:xfrm>
            <a:off x="339634" y="914400"/>
            <a:ext cx="8595360" cy="56039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66800" y="1981200"/>
            <a:ext cx="739140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19200" y="3886200"/>
            <a:ext cx="7086600" cy="99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r>
              <a:rPr lang="en-US" sz="3200" dirty="0" smtClean="0">
                <a:solidFill>
                  <a:schemeClr val="tx1"/>
                </a:solidFill>
                <a:latin typeface="Arial Black" pitchFamily="34" charset="0"/>
              </a:rPr>
              <a:t>Provide literature to support your arguments/suggestions</a:t>
            </a:r>
            <a:endParaRPr lang="en-US" sz="3200" dirty="0">
              <a:solidFill>
                <a:schemeClr val="tx1"/>
              </a:solidFill>
              <a:latin typeface="Arial Black" pitchFamily="34" charset="0"/>
            </a:endParaRPr>
          </a:p>
        </p:txBody>
      </p:sp>
      <p:cxnSp>
        <p:nvCxnSpPr>
          <p:cNvPr id="7" name="Straight Arrow Connector 6"/>
          <p:cNvCxnSpPr/>
          <p:nvPr/>
        </p:nvCxnSpPr>
        <p:spPr>
          <a:xfrm flipH="1" flipV="1">
            <a:off x="1371600" y="3581400"/>
            <a:ext cx="685800"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902832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45B7C4A4-A553-219C-9F78-ECF96D95C07D}"/>
              </a:ext>
            </a:extLst>
          </p:cNvPr>
          <p:cNvCxnSpPr>
            <a:cxnSpLocks/>
          </p:cNvCxnSpPr>
          <p:nvPr/>
        </p:nvCxnSpPr>
        <p:spPr>
          <a:xfrm>
            <a:off x="994486" y="1870976"/>
            <a:ext cx="5850731"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itle 5"/>
          <p:cNvSpPr>
            <a:spLocks noGrp="1"/>
          </p:cNvSpPr>
          <p:nvPr>
            <p:ph type="title"/>
          </p:nvPr>
        </p:nvSpPr>
        <p:spPr/>
        <p:txBody>
          <a:bodyPr>
            <a:normAutofit/>
          </a:bodyPr>
          <a:lstStyle/>
          <a:p>
            <a:pPr algn="ctr"/>
            <a:r>
              <a:rPr lang="en-US" sz="3000" dirty="0"/>
              <a:t>The study’s suggested framework</a:t>
            </a:r>
            <a:endParaRPr lang="en-MY" sz="3000" dirty="0"/>
          </a:p>
        </p:txBody>
      </p:sp>
      <p:pic>
        <p:nvPicPr>
          <p:cNvPr id="3" name="Picture 2"/>
          <p:cNvPicPr>
            <a:picLocks noChangeAspect="1"/>
          </p:cNvPicPr>
          <p:nvPr/>
        </p:nvPicPr>
        <p:blipFill>
          <a:blip r:embed="rId2"/>
          <a:stretch>
            <a:fillRect/>
          </a:stretch>
        </p:blipFill>
        <p:spPr>
          <a:xfrm rot="5400000">
            <a:off x="2057401" y="-57151"/>
            <a:ext cx="5029200" cy="7886702"/>
          </a:xfrm>
          <a:prstGeom prst="rect">
            <a:avLst/>
          </a:prstGeom>
        </p:spPr>
      </p:pic>
    </p:spTree>
    <p:extLst>
      <p:ext uri="{BB962C8B-B14F-4D97-AF65-F5344CB8AC3E}">
        <p14:creationId xmlns:p14="http://schemas.microsoft.com/office/powerpoint/2010/main" val="428033110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6000" dirty="0" smtClean="0"/>
              <a:t>Phase 3 : Reading your paper and send to the relevant proofreader</a:t>
            </a:r>
            <a:endParaRPr lang="en-US" sz="6000" dirty="0"/>
          </a:p>
        </p:txBody>
      </p:sp>
    </p:spTree>
    <p:extLst>
      <p:ext uri="{BB962C8B-B14F-4D97-AF65-F5344CB8AC3E}">
        <p14:creationId xmlns:p14="http://schemas.microsoft.com/office/powerpoint/2010/main" val="20843016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r>
              <a:rPr lang="en-US" sz="2400" dirty="0" smtClean="0"/>
              <a:t>Depending on the quality of the journal.</a:t>
            </a:r>
          </a:p>
          <a:p>
            <a:r>
              <a:rPr lang="en-US" sz="2400" dirty="0"/>
              <a:t>Have the paper read by several people. Listen to </a:t>
            </a:r>
            <a:r>
              <a:rPr lang="en-US" sz="2400" dirty="0" smtClean="0"/>
              <a:t>what they </a:t>
            </a:r>
            <a:r>
              <a:rPr lang="en-US" sz="2400" dirty="0"/>
              <a:t>say, especially if same criticism comes up </a:t>
            </a:r>
            <a:r>
              <a:rPr lang="en-US" sz="2400" dirty="0" smtClean="0"/>
              <a:t>several times</a:t>
            </a:r>
            <a:r>
              <a:rPr lang="en-US" sz="2400" dirty="0"/>
              <a:t>. Check and recheck spelling, figures, references</a:t>
            </a:r>
            <a:r>
              <a:rPr lang="en-US" sz="2400" dirty="0" smtClean="0"/>
              <a:t>, legends </a:t>
            </a:r>
            <a:r>
              <a:rPr lang="en-US" sz="2400" dirty="0" err="1"/>
              <a:t>etc</a:t>
            </a:r>
            <a:r>
              <a:rPr lang="en-US" sz="2400" dirty="0"/>
              <a:t> . </a:t>
            </a:r>
            <a:endParaRPr lang="en-US" sz="2400" dirty="0" smtClean="0"/>
          </a:p>
          <a:p>
            <a:r>
              <a:rPr lang="en-US" sz="2400" dirty="0" smtClean="0"/>
              <a:t>Reviewers </a:t>
            </a:r>
            <a:r>
              <a:rPr lang="en-US" sz="2400" dirty="0"/>
              <a:t>can be really annoyed by </a:t>
            </a:r>
            <a:r>
              <a:rPr lang="en-US" sz="2400" dirty="0" smtClean="0"/>
              <a:t>careless editing </a:t>
            </a:r>
            <a:r>
              <a:rPr lang="en-US" sz="2400" dirty="0"/>
              <a:t>and mistakes that can reflect badly on the authors.</a:t>
            </a:r>
            <a:endParaRPr lang="en-US" sz="2400" dirty="0" smtClean="0"/>
          </a:p>
          <a:p>
            <a:r>
              <a:rPr lang="en-US" sz="2400" dirty="0" smtClean="0"/>
              <a:t>Preference given to the native speaker which to some considered as costly.</a:t>
            </a:r>
          </a:p>
          <a:p>
            <a:r>
              <a:rPr lang="en-US" sz="2400" dirty="0" smtClean="0"/>
              <a:t>Problem on the language and grammatical aspects really disturbing reviewers evaluation on your paper</a:t>
            </a:r>
            <a:endParaRPr lang="en-US" sz="2400" dirty="0"/>
          </a:p>
        </p:txBody>
      </p:sp>
    </p:spTree>
    <p:extLst>
      <p:ext uri="{BB962C8B-B14F-4D97-AF65-F5344CB8AC3E}">
        <p14:creationId xmlns:p14="http://schemas.microsoft.com/office/powerpoint/2010/main" val="8656126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4"/>
          <p:cNvSpPr txBox="1">
            <a:spLocks noChangeArrowheads="1"/>
          </p:cNvSpPr>
          <p:nvPr/>
        </p:nvSpPr>
        <p:spPr bwMode="auto">
          <a:xfrm>
            <a:off x="395536" y="1628800"/>
            <a:ext cx="8568952" cy="1169551"/>
          </a:xfrm>
          <a:prstGeom prst="rect">
            <a:avLst/>
          </a:prstGeom>
          <a:noFill/>
          <a:ln w="28575">
            <a:noFill/>
            <a:miter lim="800000"/>
            <a:headEnd/>
            <a:tailEnd/>
          </a:ln>
        </p:spPr>
        <p:txBody>
          <a:bodyPr wrap="square">
            <a:spAutoFit/>
          </a:bodyPr>
          <a:lstStyle/>
          <a:p>
            <a:pPr marL="339725" indent="-339725">
              <a:buClr>
                <a:srgbClr val="5D9A3C"/>
              </a:buClr>
            </a:pPr>
            <a:endParaRPr lang="en-US" altLang="zh-CN" sz="2800" dirty="0" smtClean="0">
              <a:solidFill>
                <a:srgbClr val="07779D"/>
              </a:solidFill>
              <a:latin typeface="Arial" pitchFamily="34" charset="0"/>
              <a:ea typeface="宋体" pitchFamily="2" charset="-122"/>
              <a:cs typeface="Arial" pitchFamily="34" charset="0"/>
            </a:endParaRPr>
          </a:p>
          <a:p>
            <a:pPr>
              <a:spcBef>
                <a:spcPct val="50000"/>
              </a:spcBef>
            </a:pPr>
            <a:endParaRPr lang="en-GB" sz="2800" b="1" u="sng" dirty="0">
              <a:solidFill>
                <a:srgbClr val="07779D"/>
              </a:solidFill>
              <a:latin typeface="Arial" pitchFamily="34" charset="0"/>
              <a:cs typeface="Arial" pitchFamily="34" charset="0"/>
            </a:endParaRPr>
          </a:p>
        </p:txBody>
      </p:sp>
      <p:pic>
        <p:nvPicPr>
          <p:cNvPr id="7" name="Picture 3"/>
          <p:cNvPicPr>
            <a:picLocks noChangeAspect="1" noChangeArrowheads="1"/>
          </p:cNvPicPr>
          <p:nvPr/>
        </p:nvPicPr>
        <p:blipFill>
          <a:blip r:embed="rId3" cstate="print"/>
          <a:srcRect/>
          <a:stretch>
            <a:fillRect/>
          </a:stretch>
        </p:blipFill>
        <p:spPr bwMode="auto">
          <a:xfrm>
            <a:off x="384870" y="1628800"/>
            <a:ext cx="8424936" cy="3168352"/>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Revise before submission</a:t>
            </a:r>
            <a:endParaRPr lang="en-US" dirty="0"/>
          </a:p>
        </p:txBody>
      </p:sp>
    </p:spTree>
    <p:extLst>
      <p:ext uri="{BB962C8B-B14F-4D97-AF65-F5344CB8AC3E}">
        <p14:creationId xmlns:p14="http://schemas.microsoft.com/office/powerpoint/2010/main" val="95987768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7200" dirty="0" smtClean="0"/>
              <a:t>Phase 4 : Submitting your paper</a:t>
            </a:r>
            <a:endParaRPr lang="en-US" sz="7200" dirty="0"/>
          </a:p>
        </p:txBody>
      </p:sp>
    </p:spTree>
    <p:extLst>
      <p:ext uri="{BB962C8B-B14F-4D97-AF65-F5344CB8AC3E}">
        <p14:creationId xmlns:p14="http://schemas.microsoft.com/office/powerpoint/2010/main" val="13757973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r>
              <a:rPr lang="en-US" sz="4000" b="1" dirty="0"/>
              <a:t>Where to </a:t>
            </a:r>
            <a:r>
              <a:rPr lang="en-US" sz="4000" b="1" dirty="0" smtClean="0"/>
              <a:t>submit? </a:t>
            </a:r>
          </a:p>
          <a:p>
            <a:r>
              <a:rPr lang="en-US" sz="4000" b="1" dirty="0" smtClean="0"/>
              <a:t>Scope </a:t>
            </a:r>
            <a:r>
              <a:rPr lang="en-US" sz="4000" b="1" dirty="0"/>
              <a:t>of Journal</a:t>
            </a:r>
          </a:p>
          <a:p>
            <a:r>
              <a:rPr lang="en-US" sz="4000" b="1" dirty="0" smtClean="0"/>
              <a:t>ISI/Scopus </a:t>
            </a:r>
            <a:r>
              <a:rPr lang="en-US" sz="4000" b="1" dirty="0"/>
              <a:t>Indexed</a:t>
            </a:r>
          </a:p>
          <a:p>
            <a:r>
              <a:rPr lang="en-US" sz="4000" b="1" dirty="0" smtClean="0"/>
              <a:t>Journal </a:t>
            </a:r>
            <a:r>
              <a:rPr lang="en-US" sz="4000" b="1" dirty="0"/>
              <a:t>Format</a:t>
            </a:r>
          </a:p>
          <a:p>
            <a:r>
              <a:rPr lang="en-US" sz="4000" b="1" dirty="0" smtClean="0"/>
              <a:t>Publication </a:t>
            </a:r>
            <a:r>
              <a:rPr lang="en-US" sz="4000" b="1" dirty="0"/>
              <a:t>frequency</a:t>
            </a:r>
          </a:p>
          <a:p>
            <a:r>
              <a:rPr lang="en-US" sz="4000" b="1" dirty="0" smtClean="0"/>
              <a:t>Publication </a:t>
            </a:r>
            <a:r>
              <a:rPr lang="en-US" sz="4000" b="1" dirty="0"/>
              <a:t>history</a:t>
            </a:r>
            <a:endParaRPr lang="en-US" sz="4000" dirty="0"/>
          </a:p>
        </p:txBody>
      </p:sp>
    </p:spTree>
    <p:extLst>
      <p:ext uri="{BB962C8B-B14F-4D97-AF65-F5344CB8AC3E}">
        <p14:creationId xmlns:p14="http://schemas.microsoft.com/office/powerpoint/2010/main" val="13935966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Editors want?</a:t>
            </a:r>
          </a:p>
        </p:txBody>
      </p:sp>
      <p:sp>
        <p:nvSpPr>
          <p:cNvPr id="3" name="Content Placeholder 2"/>
          <p:cNvSpPr>
            <a:spLocks noGrp="1"/>
          </p:cNvSpPr>
          <p:nvPr>
            <p:ph idx="1"/>
          </p:nvPr>
        </p:nvSpPr>
        <p:spPr/>
        <p:txBody>
          <a:bodyPr/>
          <a:lstStyle/>
          <a:p>
            <a:r>
              <a:rPr lang="en-US" dirty="0"/>
              <a:t>Excitement/ “wow”</a:t>
            </a:r>
          </a:p>
          <a:p>
            <a:r>
              <a:rPr lang="en-US" dirty="0" smtClean="0"/>
              <a:t> </a:t>
            </a:r>
            <a:r>
              <a:rPr lang="en-US" dirty="0"/>
              <a:t>Importance</a:t>
            </a:r>
          </a:p>
          <a:p>
            <a:r>
              <a:rPr lang="en-US" dirty="0" smtClean="0"/>
              <a:t>Originality</a:t>
            </a:r>
            <a:endParaRPr lang="en-US" dirty="0"/>
          </a:p>
          <a:p>
            <a:r>
              <a:rPr lang="en-US" dirty="0" smtClean="0"/>
              <a:t>Relevance </a:t>
            </a:r>
            <a:r>
              <a:rPr lang="en-US" dirty="0"/>
              <a:t>to the audience</a:t>
            </a:r>
          </a:p>
          <a:p>
            <a:r>
              <a:rPr lang="en-US" dirty="0" smtClean="0"/>
              <a:t>True</a:t>
            </a:r>
            <a:endParaRPr lang="en-US" dirty="0"/>
          </a:p>
          <a:p>
            <a:r>
              <a:rPr lang="en-US" dirty="0" smtClean="0"/>
              <a:t>Clearly </a:t>
            </a:r>
            <a:r>
              <a:rPr lang="en-US" dirty="0"/>
              <a:t>written</a:t>
            </a:r>
          </a:p>
        </p:txBody>
      </p:sp>
    </p:spTree>
    <p:extLst>
      <p:ext uri="{BB962C8B-B14F-4D97-AF65-F5344CB8AC3E}">
        <p14:creationId xmlns:p14="http://schemas.microsoft.com/office/powerpoint/2010/main" val="15353065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t>Review Process</a:t>
            </a:r>
            <a:br>
              <a:rPr lang="en-US" dirty="0"/>
            </a:br>
            <a:endParaRPr lang="en-US"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5400000">
            <a:off x="4506229" y="1894570"/>
            <a:ext cx="5038503" cy="338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800" y="1143000"/>
            <a:ext cx="4724400" cy="4893647"/>
          </a:xfrm>
          <a:prstGeom prst="rect">
            <a:avLst/>
          </a:prstGeom>
        </p:spPr>
        <p:txBody>
          <a:bodyPr wrap="square">
            <a:spAutoFit/>
          </a:bodyPr>
          <a:lstStyle/>
          <a:p>
            <a:r>
              <a:rPr lang="en-US" sz="2000" dirty="0" smtClean="0"/>
              <a:t>• </a:t>
            </a:r>
            <a:r>
              <a:rPr lang="en-US" sz="2400" dirty="0"/>
              <a:t>It may take from 1 week to 3 years</a:t>
            </a:r>
          </a:p>
          <a:p>
            <a:r>
              <a:rPr lang="en-US" sz="2400" dirty="0"/>
              <a:t>• One to </a:t>
            </a:r>
            <a:r>
              <a:rPr lang="en-US" sz="2400" dirty="0" smtClean="0"/>
              <a:t>3 </a:t>
            </a:r>
            <a:r>
              <a:rPr lang="en-US" sz="2400" dirty="0"/>
              <a:t>reviewers along with editorial comments</a:t>
            </a:r>
          </a:p>
          <a:p>
            <a:r>
              <a:rPr lang="en-US" sz="2400" dirty="0"/>
              <a:t>• Some journals editors assess submission </a:t>
            </a:r>
            <a:r>
              <a:rPr lang="en-US" sz="2400" dirty="0" smtClean="0"/>
              <a:t>and provide </a:t>
            </a:r>
            <a:r>
              <a:rPr lang="en-US" sz="2400" dirty="0"/>
              <a:t>decisions if no new contributions</a:t>
            </a:r>
          </a:p>
          <a:p>
            <a:r>
              <a:rPr lang="en-US" sz="2400" dirty="0"/>
              <a:t>• Accept/reject/revise</a:t>
            </a:r>
          </a:p>
          <a:p>
            <a:r>
              <a:rPr lang="en-US" sz="2400" dirty="0"/>
              <a:t>• Proof preparation for checking by authors</a:t>
            </a:r>
          </a:p>
          <a:p>
            <a:r>
              <a:rPr lang="en-US" sz="2400" dirty="0"/>
              <a:t>• Corrections by production dept.</a:t>
            </a:r>
          </a:p>
          <a:p>
            <a:r>
              <a:rPr lang="en-US" sz="2400" dirty="0"/>
              <a:t>• In press/queue/article in press</a:t>
            </a:r>
          </a:p>
          <a:p>
            <a:r>
              <a:rPr lang="en-US" sz="2400" dirty="0"/>
              <a:t>• Completion (</a:t>
            </a:r>
            <a:r>
              <a:rPr lang="en-US" sz="2400" dirty="0" err="1"/>
              <a:t>vol</a:t>
            </a:r>
            <a:r>
              <a:rPr lang="en-US" sz="2400" dirty="0"/>
              <a:t>, issue, page number, year):</a:t>
            </a:r>
          </a:p>
        </p:txBody>
      </p:sp>
    </p:spTree>
    <p:extLst>
      <p:ext uri="{BB962C8B-B14F-4D97-AF65-F5344CB8AC3E}">
        <p14:creationId xmlns:p14="http://schemas.microsoft.com/office/powerpoint/2010/main" val="2845077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Publications based on subjects</a:t>
            </a:r>
            <a:endParaRPr lang="en-MY"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381999" cy="4495800"/>
          </a:xfrm>
          <a:prstGeom prst="rect">
            <a:avLst/>
          </a:prstGeom>
          <a:noFill/>
          <a:ln>
            <a:noFill/>
          </a:ln>
        </p:spPr>
      </p:pic>
    </p:spTree>
    <p:extLst>
      <p:ext uri="{BB962C8B-B14F-4D97-AF65-F5344CB8AC3E}">
        <p14:creationId xmlns:p14="http://schemas.microsoft.com/office/powerpoint/2010/main" val="30309318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z="3600" dirty="0" smtClean="0">
                <a:ea typeface="ＭＳ Ｐゴシック" pitchFamily="34" charset="-128"/>
              </a:rPr>
              <a:t>Typical first decisions</a:t>
            </a:r>
          </a:p>
        </p:txBody>
      </p:sp>
      <p:sp>
        <p:nvSpPr>
          <p:cNvPr id="16387" name="Rectangle 3"/>
          <p:cNvSpPr>
            <a:spLocks noGrp="1" noChangeArrowheads="1"/>
          </p:cNvSpPr>
          <p:nvPr>
            <p:ph type="body" idx="1"/>
          </p:nvPr>
        </p:nvSpPr>
        <p:spPr>
          <a:xfrm>
            <a:off x="762000" y="1143000"/>
            <a:ext cx="7848600" cy="3924300"/>
          </a:xfrm>
        </p:spPr>
        <p:txBody>
          <a:bodyPr/>
          <a:lstStyle/>
          <a:p>
            <a:pPr>
              <a:buFont typeface="Arial" charset="0"/>
              <a:buNone/>
            </a:pPr>
            <a:endParaRPr lang="en-GB" sz="2000" dirty="0" smtClean="0">
              <a:ea typeface="ＭＳ Ｐゴシック" pitchFamily="34" charset="-128"/>
            </a:endParaRPr>
          </a:p>
          <a:p>
            <a:r>
              <a:rPr lang="en-GB" dirty="0" smtClean="0">
                <a:ea typeface="ＭＳ Ｐゴシック" pitchFamily="34" charset="-128"/>
              </a:rPr>
              <a:t>Revisions are nearly always requested</a:t>
            </a:r>
          </a:p>
          <a:p>
            <a:r>
              <a:rPr lang="en-GB" b="1" dirty="0" smtClean="0">
                <a:ea typeface="ＭＳ Ｐゴシック" pitchFamily="34" charset="-128"/>
              </a:rPr>
              <a:t>DECISION TYPES</a:t>
            </a:r>
          </a:p>
          <a:p>
            <a:pPr lvl="1"/>
            <a:r>
              <a:rPr lang="en-GB" sz="3200" dirty="0" smtClean="0">
                <a:ea typeface="ＭＳ Ｐゴシック" pitchFamily="34" charset="-128"/>
              </a:rPr>
              <a:t>Desk reject</a:t>
            </a:r>
          </a:p>
          <a:p>
            <a:pPr lvl="1"/>
            <a:r>
              <a:rPr lang="en-GB" sz="3200" dirty="0" smtClean="0">
                <a:ea typeface="ＭＳ Ｐゴシック" pitchFamily="34" charset="-128"/>
              </a:rPr>
              <a:t>Reject after review</a:t>
            </a:r>
          </a:p>
          <a:p>
            <a:pPr lvl="1"/>
            <a:r>
              <a:rPr lang="en-GB" sz="3200" dirty="0" smtClean="0">
                <a:ea typeface="ＭＳ Ｐゴシック" pitchFamily="34" charset="-128"/>
              </a:rPr>
              <a:t>Major revisions required</a:t>
            </a:r>
          </a:p>
          <a:p>
            <a:pPr lvl="1"/>
            <a:r>
              <a:rPr lang="en-GB" sz="3200" dirty="0" smtClean="0">
                <a:ea typeface="ＭＳ Ｐゴシック" pitchFamily="34" charset="-128"/>
              </a:rPr>
              <a:t>Conditional accept with minor revisions</a:t>
            </a:r>
          </a:p>
          <a:p>
            <a:pPr lvl="1"/>
            <a:r>
              <a:rPr lang="en-GB" sz="3200" dirty="0" smtClean="0">
                <a:ea typeface="ＭＳ Ｐゴシック" pitchFamily="34" charset="-128"/>
              </a:rPr>
              <a:t>Accept without change – extremely rare</a:t>
            </a:r>
          </a:p>
          <a:p>
            <a:pPr>
              <a:buFont typeface="Arial" charset="0"/>
              <a:buNone/>
            </a:pPr>
            <a:endParaRPr lang="en-GB" dirty="0" smtClean="0">
              <a:solidFill>
                <a:srgbClr val="FF0000"/>
              </a:solidFill>
              <a:ea typeface="ＭＳ Ｐゴシック" pitchFamily="34" charset="-128"/>
            </a:endParaRPr>
          </a:p>
        </p:txBody>
      </p:sp>
    </p:spTree>
    <p:extLst>
      <p:ext uri="{BB962C8B-B14F-4D97-AF65-F5344CB8AC3E}">
        <p14:creationId xmlns:p14="http://schemas.microsoft.com/office/powerpoint/2010/main" val="22380726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p:txBody>
          <a:bodyPr/>
          <a:lstStyle/>
          <a:p>
            <a:r>
              <a:rPr lang="en-US" dirty="0"/>
              <a:t>Be prepared for rejection and don’t take </a:t>
            </a:r>
            <a:r>
              <a:rPr lang="en-US" dirty="0" smtClean="0"/>
              <a:t>it too </a:t>
            </a:r>
            <a:r>
              <a:rPr lang="en-US" dirty="0"/>
              <a:t>hard.</a:t>
            </a:r>
          </a:p>
          <a:p>
            <a:r>
              <a:rPr lang="en-US" dirty="0" smtClean="0"/>
              <a:t>Remember that only </a:t>
            </a:r>
            <a:r>
              <a:rPr lang="en-US" dirty="0"/>
              <a:t>very few papers </a:t>
            </a:r>
            <a:r>
              <a:rPr lang="en-US" dirty="0" smtClean="0"/>
              <a:t>are immediately </a:t>
            </a:r>
            <a:r>
              <a:rPr lang="en-US" dirty="0"/>
              <a:t>accepted.</a:t>
            </a:r>
          </a:p>
          <a:p>
            <a:r>
              <a:rPr lang="en-US" dirty="0" smtClean="0"/>
              <a:t>Resubmit </a:t>
            </a:r>
            <a:r>
              <a:rPr lang="en-US" dirty="0"/>
              <a:t>your paper if the journal </a:t>
            </a:r>
            <a:r>
              <a:rPr lang="en-US" dirty="0" smtClean="0"/>
              <a:t>wanted to </a:t>
            </a:r>
            <a:r>
              <a:rPr lang="en-US" dirty="0"/>
              <a:t>accept it with changes. Alternatively, </a:t>
            </a:r>
            <a:r>
              <a:rPr lang="en-US" dirty="0" smtClean="0"/>
              <a:t>if the </a:t>
            </a:r>
            <a:r>
              <a:rPr lang="en-US" dirty="0"/>
              <a:t>journal rejects it, send it to </a:t>
            </a:r>
            <a:r>
              <a:rPr lang="en-US" dirty="0" smtClean="0"/>
              <a:t>another journal</a:t>
            </a:r>
            <a:r>
              <a:rPr lang="en-US" dirty="0"/>
              <a:t>.</a:t>
            </a:r>
          </a:p>
        </p:txBody>
      </p:sp>
    </p:spTree>
    <p:extLst>
      <p:ext uri="{BB962C8B-B14F-4D97-AF65-F5344CB8AC3E}">
        <p14:creationId xmlns:p14="http://schemas.microsoft.com/office/powerpoint/2010/main" val="6008529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p>
            <a:r>
              <a:rPr lang="en-US" sz="4000" dirty="0" smtClean="0"/>
              <a:t>Replying to the reviewers</a:t>
            </a:r>
            <a:endParaRPr lang="en-US" sz="4000" dirty="0"/>
          </a:p>
        </p:txBody>
      </p:sp>
      <p:sp>
        <p:nvSpPr>
          <p:cNvPr id="3" name="Content Placeholder 2"/>
          <p:cNvSpPr>
            <a:spLocks noGrp="1"/>
          </p:cNvSpPr>
          <p:nvPr>
            <p:ph idx="1"/>
          </p:nvPr>
        </p:nvSpPr>
        <p:spPr/>
        <p:txBody>
          <a:bodyPr/>
          <a:lstStyle/>
          <a:p>
            <a:pPr marL="0" indent="0">
              <a:buNone/>
            </a:pPr>
            <a:r>
              <a:rPr lang="en-US" sz="900" dirty="0"/>
              <a:t>Referee: 1 </a:t>
            </a:r>
          </a:p>
          <a:p>
            <a:pPr marL="0" indent="0">
              <a:buNone/>
            </a:pPr>
            <a:r>
              <a:rPr lang="en-US" sz="900" dirty="0" smtClean="0"/>
              <a:t>Comments </a:t>
            </a:r>
            <a:r>
              <a:rPr lang="en-US" sz="900" dirty="0"/>
              <a:t>to the Author </a:t>
            </a:r>
          </a:p>
          <a:p>
            <a:pPr marL="0" indent="0">
              <a:buNone/>
            </a:pPr>
            <a:r>
              <a:rPr lang="en-US" sz="900" dirty="0"/>
              <a:t>In my last comment regarding the level of stress among genders, the findings were very vague due to no statistical data as evidence to underpin that statement. (The finding showed that female deputies experienced slightly higher levels of stress when dealing with SDE/DDE, their heads and also parents. However, male deputies experienced slightly higher levels of stress compared to their female deputies when dealing with the school inspector.) After the third revision, the authors emphasized that  the findings were related to </a:t>
            </a:r>
            <a:r>
              <a:rPr lang="en-US" sz="900" dirty="0" err="1"/>
              <a:t>to</a:t>
            </a:r>
            <a:r>
              <a:rPr lang="en-US" sz="900" dirty="0"/>
              <a:t> deputies’ experiences of stress (P12 L20-27, you stated that “the pertinent issue of this study is related to deputies’ experiences of stress when dealing with their superiors and stakeholders. Generally, based on the feedback from the deputies, it could be seen that deputies do experience stress when dealing with their superiors; however, it was revealed that the deputies were experiencing low stress levels when dealing with parents, officers from SDE and DDE, and their own school heads, but their stress was indicated to be at relatively stressful when dealing with the school inspector.”) </a:t>
            </a:r>
          </a:p>
          <a:p>
            <a:pPr marL="0" indent="0">
              <a:buNone/>
            </a:pPr>
            <a:r>
              <a:rPr lang="en-US" sz="900" dirty="0"/>
              <a:t>However, the question here is how do you measure the levels of stress if you are using qualitative from the feedback of the respondents. Anyway, you just need to explain and clarify how you categorized as high or low via qualitative analysis in your analysis section. </a:t>
            </a:r>
          </a:p>
          <a:p>
            <a:pPr marL="0" indent="0">
              <a:buNone/>
            </a:pPr>
            <a:r>
              <a:rPr lang="en-US" sz="1200" b="1" dirty="0"/>
              <a:t>Reply:  Thank you very much for your concern.  The level of stress among deputy heads was measured using the Table 2 and later Table3 which is based on the frequencies on deputies’ stress. In the initial submission, the level of stress was measured based on numbers of frequencies and later improved with mean scores and standard deviations in categorizing the high and low levels. Therefore, it isn’t based on the qualitative findings. </a:t>
            </a:r>
            <a:endParaRPr lang="en-US" sz="1200" b="1" dirty="0" smtClean="0"/>
          </a:p>
          <a:p>
            <a:pPr marL="0" indent="0">
              <a:buNone/>
            </a:pPr>
            <a:endParaRPr lang="en-US" sz="900" dirty="0"/>
          </a:p>
          <a:p>
            <a:pPr marL="0" indent="0">
              <a:buNone/>
            </a:pPr>
            <a:r>
              <a:rPr lang="en-US" sz="900" dirty="0" smtClean="0"/>
              <a:t>Referee</a:t>
            </a:r>
            <a:r>
              <a:rPr lang="en-US" sz="900" dirty="0"/>
              <a:t>: 2 </a:t>
            </a:r>
          </a:p>
          <a:p>
            <a:pPr marL="0" indent="0">
              <a:buNone/>
            </a:pPr>
            <a:r>
              <a:rPr lang="en-US" sz="900" dirty="0" smtClean="0"/>
              <a:t>Comments </a:t>
            </a:r>
            <a:r>
              <a:rPr lang="en-US" sz="900" dirty="0"/>
              <a:t>to the Author </a:t>
            </a:r>
          </a:p>
          <a:p>
            <a:pPr marL="0" indent="0">
              <a:buNone/>
            </a:pPr>
            <a:r>
              <a:rPr lang="en-US" sz="900" dirty="0" smtClean="0"/>
              <a:t>1.Title </a:t>
            </a:r>
            <a:r>
              <a:rPr lang="en-US" sz="900" dirty="0"/>
              <a:t>of the paper is differ from the focus of the content as well as the keywords which is on “leadership” . I suggest the title change from “ Management” to “ Leadership” . </a:t>
            </a:r>
          </a:p>
          <a:p>
            <a:pPr marL="0" indent="0">
              <a:buNone/>
            </a:pPr>
            <a:r>
              <a:rPr lang="en-US" sz="900" dirty="0" smtClean="0"/>
              <a:t>2.All </a:t>
            </a:r>
            <a:r>
              <a:rPr lang="en-US" sz="900" dirty="0"/>
              <a:t>the direct quotations for the Qualitative findings should have identity code (page 17-20).   </a:t>
            </a:r>
          </a:p>
          <a:p>
            <a:pPr marL="0" indent="0">
              <a:buNone/>
            </a:pPr>
            <a:r>
              <a:rPr lang="en-US" sz="900" dirty="0" smtClean="0"/>
              <a:t>3.Some </a:t>
            </a:r>
            <a:r>
              <a:rPr lang="en-US" sz="900" dirty="0"/>
              <a:t>of the References in the text is not consistent. For example: some used “and “ for the reference in bracket ( page1/line 39), and some used “&amp;” (page 1/line 45), etc.</a:t>
            </a:r>
          </a:p>
          <a:p>
            <a:pPr marL="0" indent="0">
              <a:buNone/>
            </a:pPr>
            <a:r>
              <a:rPr lang="en-US" sz="900" dirty="0" smtClean="0"/>
              <a:t> </a:t>
            </a:r>
            <a:r>
              <a:rPr lang="en-US" sz="1400" b="1" dirty="0" smtClean="0"/>
              <a:t>Reply: Thank you very much  for your  suggestions .  I will ensure that all corrections are made based accordingly  </a:t>
            </a:r>
            <a:endParaRPr lang="en-US" sz="1400" b="1" dirty="0"/>
          </a:p>
        </p:txBody>
      </p:sp>
    </p:spTree>
    <p:extLst>
      <p:ext uri="{BB962C8B-B14F-4D97-AF65-F5344CB8AC3E}">
        <p14:creationId xmlns:p14="http://schemas.microsoft.com/office/powerpoint/2010/main" val="29406744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dirty="0" smtClean="0">
                <a:ea typeface="ＭＳ Ｐゴシック" pitchFamily="34" charset="-128"/>
              </a:rPr>
              <a:t>Handling rejection</a:t>
            </a:r>
          </a:p>
        </p:txBody>
      </p:sp>
      <p:sp>
        <p:nvSpPr>
          <p:cNvPr id="20483" name="Rectangle 3"/>
          <p:cNvSpPr>
            <a:spLocks noGrp="1" noChangeArrowheads="1"/>
          </p:cNvSpPr>
          <p:nvPr>
            <p:ph type="body" idx="1"/>
          </p:nvPr>
        </p:nvSpPr>
        <p:spPr>
          <a:xfrm>
            <a:off x="827088" y="2349500"/>
            <a:ext cx="7848600" cy="3924300"/>
          </a:xfrm>
        </p:spPr>
        <p:txBody>
          <a:bodyPr/>
          <a:lstStyle/>
          <a:p>
            <a:r>
              <a:rPr lang="en-GB" sz="2000" dirty="0" smtClean="0">
                <a:ea typeface="ＭＳ Ｐゴシック" pitchFamily="34" charset="-128"/>
              </a:rPr>
              <a:t>Read the referees’ report and the Editor’s letter</a:t>
            </a:r>
          </a:p>
          <a:p>
            <a:r>
              <a:rPr lang="en-GB" sz="2000" dirty="0" smtClean="0">
                <a:ea typeface="ＭＳ Ｐゴシック" pitchFamily="34" charset="-128"/>
              </a:rPr>
              <a:t>Focus on why</a:t>
            </a:r>
          </a:p>
          <a:p>
            <a:r>
              <a:rPr lang="en-GB" sz="2000" dirty="0" smtClean="0">
                <a:ea typeface="ＭＳ Ｐゴシック" pitchFamily="34" charset="-128"/>
              </a:rPr>
              <a:t>Try and re-work the paper</a:t>
            </a:r>
          </a:p>
          <a:p>
            <a:r>
              <a:rPr lang="en-GB" sz="2000" dirty="0" smtClean="0">
                <a:ea typeface="ＭＳ Ｐゴシック" pitchFamily="34" charset="-128"/>
              </a:rPr>
              <a:t>Consider submitting to an </a:t>
            </a:r>
          </a:p>
          <a:p>
            <a:pPr>
              <a:buNone/>
            </a:pPr>
            <a:r>
              <a:rPr lang="en-GB" sz="2000" dirty="0" smtClean="0">
                <a:ea typeface="ＭＳ Ｐゴシック" pitchFamily="34" charset="-128"/>
              </a:rPr>
              <a:t>	alternative journal</a:t>
            </a:r>
          </a:p>
        </p:txBody>
      </p:sp>
      <p:pic>
        <p:nvPicPr>
          <p:cNvPr id="4" name="Picture 2" descr="C:\Users\barner\Pictures\Buddy_crying_svg_med.png"/>
          <p:cNvPicPr>
            <a:picLocks noChangeAspect="1" noChangeArrowheads="1"/>
          </p:cNvPicPr>
          <p:nvPr/>
        </p:nvPicPr>
        <p:blipFill>
          <a:blip r:embed="rId3"/>
          <a:srcRect/>
          <a:stretch>
            <a:fillRect/>
          </a:stretch>
        </p:blipFill>
        <p:spPr bwMode="auto">
          <a:xfrm>
            <a:off x="6372200" y="3933056"/>
            <a:ext cx="2399878" cy="1547817"/>
          </a:xfrm>
          <a:prstGeom prst="rect">
            <a:avLst/>
          </a:prstGeom>
          <a:noFill/>
          <a:ln w="9525">
            <a:noFill/>
            <a:miter lim="800000"/>
            <a:headEnd/>
            <a:tailEnd/>
          </a:ln>
        </p:spPr>
      </p:pic>
    </p:spTree>
    <p:extLst>
      <p:ext uri="{BB962C8B-B14F-4D97-AF65-F5344CB8AC3E}">
        <p14:creationId xmlns:p14="http://schemas.microsoft.com/office/powerpoint/2010/main" val="70926528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user35\Desktop\corrections.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76" t="21935" r="476" b="7972"/>
          <a:stretch/>
        </p:blipFill>
        <p:spPr bwMode="auto">
          <a:xfrm>
            <a:off x="381000" y="990600"/>
            <a:ext cx="85344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71011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5400" dirty="0" smtClean="0">
                <a:latin typeface="Arial Black" pitchFamily="34" charset="0"/>
              </a:rPr>
              <a:t>Many thanks</a:t>
            </a:r>
            <a:endParaRPr lang="en-US" sz="5400" dirty="0">
              <a:latin typeface="Arial Black" pitchFamily="34" charset="0"/>
            </a:endParaRPr>
          </a:p>
        </p:txBody>
      </p:sp>
    </p:spTree>
    <p:extLst>
      <p:ext uri="{BB962C8B-B14F-4D97-AF65-F5344CB8AC3E}">
        <p14:creationId xmlns:p14="http://schemas.microsoft.com/office/powerpoint/2010/main" val="3767040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UTM’s case study</a:t>
            </a:r>
            <a:endParaRPr lang="en-MY" dirty="0"/>
          </a:p>
        </p:txBody>
      </p:sp>
      <p:sp>
        <p:nvSpPr>
          <p:cNvPr id="8" name="Rectangle 2"/>
          <p:cNvSpPr>
            <a:spLocks noChangeArrowheads="1"/>
          </p:cNvSpPr>
          <p:nvPr/>
        </p:nvSpPr>
        <p:spPr bwMode="auto">
          <a:xfrm>
            <a:off x="1814513" y="-17319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161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Content Placeholder 8"/>
          <p:cNvSpPr>
            <a:spLocks noGrp="1"/>
          </p:cNvSpPr>
          <p:nvPr>
            <p:ph idx="1"/>
          </p:nvPr>
        </p:nvSpPr>
        <p:spPr/>
        <p:txBody>
          <a:bodyPr/>
          <a:lstStyle/>
          <a:p>
            <a:endParaRPr lang="en-MY"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8381999" cy="511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1013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1"/>
            <a:ext cx="8229600" cy="1447800"/>
          </a:xfrm>
        </p:spPr>
        <p:txBody>
          <a:bodyPr/>
          <a:lstStyle/>
          <a:p>
            <a:pPr marL="0" indent="0" algn="ctr">
              <a:buNone/>
            </a:pPr>
            <a:r>
              <a:rPr lang="en-US" sz="4400" dirty="0" smtClean="0">
                <a:latin typeface="Arial Rounded MT Bold" pitchFamily="34" charset="0"/>
              </a:rPr>
              <a:t>Preparing your journal manuscript</a:t>
            </a:r>
            <a:endParaRPr lang="en-US" sz="4400" dirty="0">
              <a:latin typeface="Arial Rounded MT Bold" pitchFamily="34" charset="0"/>
            </a:endParaRPr>
          </a:p>
        </p:txBody>
      </p:sp>
    </p:spTree>
    <p:extLst>
      <p:ext uri="{BB962C8B-B14F-4D97-AF65-F5344CB8AC3E}">
        <p14:creationId xmlns:p14="http://schemas.microsoft.com/office/powerpoint/2010/main" val="1654326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UT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PPT custom">
      <a:dk1>
        <a:sysClr val="windowText" lastClr="000000"/>
      </a:dk1>
      <a:lt1>
        <a:sysClr val="window" lastClr="FFFFFF"/>
      </a:lt1>
      <a:dk2>
        <a:srgbClr val="323232"/>
      </a:dk2>
      <a:lt2>
        <a:srgbClr val="E7D7C1"/>
      </a:lt2>
      <a:accent1>
        <a:srgbClr val="74121D"/>
      </a:accent1>
      <a:accent2>
        <a:srgbClr val="A7333F"/>
      </a:accent2>
      <a:accent3>
        <a:srgbClr val="C52233"/>
      </a:accent3>
      <a:accent4>
        <a:srgbClr val="B19C7D"/>
      </a:accent4>
      <a:accent5>
        <a:srgbClr val="7F5F52"/>
      </a:accent5>
      <a:accent6>
        <a:srgbClr val="B27D49"/>
      </a:accent6>
      <a:hlink>
        <a:srgbClr val="FFC000"/>
      </a:hlink>
      <a:folHlink>
        <a:srgbClr val="B26B02"/>
      </a:folHlink>
    </a:clrScheme>
    <a:fontScheme name="Custom 2">
      <a:majorFont>
        <a:latin typeface="Poppins Medium"/>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w="71585"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PPT custom">
      <a:dk1>
        <a:sysClr val="windowText" lastClr="000000"/>
      </a:dk1>
      <a:lt1>
        <a:sysClr val="window" lastClr="FFFFFF"/>
      </a:lt1>
      <a:dk2>
        <a:srgbClr val="323232"/>
      </a:dk2>
      <a:lt2>
        <a:srgbClr val="E7D7C1"/>
      </a:lt2>
      <a:accent1>
        <a:srgbClr val="74121D"/>
      </a:accent1>
      <a:accent2>
        <a:srgbClr val="A7333F"/>
      </a:accent2>
      <a:accent3>
        <a:srgbClr val="C52233"/>
      </a:accent3>
      <a:accent4>
        <a:srgbClr val="B19C7D"/>
      </a:accent4>
      <a:accent5>
        <a:srgbClr val="7F5F52"/>
      </a:accent5>
      <a:accent6>
        <a:srgbClr val="B27D49"/>
      </a:accent6>
      <a:hlink>
        <a:srgbClr val="FFC000"/>
      </a:hlink>
      <a:folHlink>
        <a:srgbClr val="B26B02"/>
      </a:folHlink>
    </a:clrScheme>
    <a:fontScheme name="Custom 2">
      <a:majorFont>
        <a:latin typeface="Poppins Medium"/>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w="71585"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PPT custom">
      <a:dk1>
        <a:sysClr val="windowText" lastClr="000000"/>
      </a:dk1>
      <a:lt1>
        <a:sysClr val="window" lastClr="FFFFFF"/>
      </a:lt1>
      <a:dk2>
        <a:srgbClr val="323232"/>
      </a:dk2>
      <a:lt2>
        <a:srgbClr val="E7D7C1"/>
      </a:lt2>
      <a:accent1>
        <a:srgbClr val="74121D"/>
      </a:accent1>
      <a:accent2>
        <a:srgbClr val="A7333F"/>
      </a:accent2>
      <a:accent3>
        <a:srgbClr val="C52233"/>
      </a:accent3>
      <a:accent4>
        <a:srgbClr val="B19C7D"/>
      </a:accent4>
      <a:accent5>
        <a:srgbClr val="7F5F52"/>
      </a:accent5>
      <a:accent6>
        <a:srgbClr val="B27D49"/>
      </a:accent6>
      <a:hlink>
        <a:srgbClr val="FFC000"/>
      </a:hlink>
      <a:folHlink>
        <a:srgbClr val="B26B02"/>
      </a:folHlink>
    </a:clrScheme>
    <a:fontScheme name="Custom 2">
      <a:majorFont>
        <a:latin typeface="Poppins Medium"/>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w="71585"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637</TotalTime>
  <Words>2657</Words>
  <Application>Microsoft Office PowerPoint</Application>
  <PresentationFormat>On-screen Show (4:3)</PresentationFormat>
  <Paragraphs>286</Paragraphs>
  <Slides>75</Slides>
  <Notes>8</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75</vt:i4>
      </vt:variant>
    </vt:vector>
  </HeadingPairs>
  <TitlesOfParts>
    <vt:vector size="92" baseType="lpstr">
      <vt:lpstr>ＭＳ Ｐゴシック</vt:lpstr>
      <vt:lpstr>ＭＳ Ｐゴシック</vt:lpstr>
      <vt:lpstr>宋体</vt:lpstr>
      <vt:lpstr>Arial</vt:lpstr>
      <vt:lpstr>Arial Black</vt:lpstr>
      <vt:lpstr>Arial Rounded MT Bold</vt:lpstr>
      <vt:lpstr>Calibri</vt:lpstr>
      <vt:lpstr>Copperplate Gothic Bold</vt:lpstr>
      <vt:lpstr>Myriad Pro</vt:lpstr>
      <vt:lpstr>Poppins</vt:lpstr>
      <vt:lpstr>Poppins Medium</vt:lpstr>
      <vt:lpstr>Wingdings</vt:lpstr>
      <vt:lpstr>UTM</vt:lpstr>
      <vt:lpstr>Office Theme</vt:lpstr>
      <vt:lpstr>1_Office Theme</vt:lpstr>
      <vt:lpstr>2_Office Theme</vt:lpstr>
      <vt:lpstr>Visio</vt:lpstr>
      <vt:lpstr>PowerPoint Presentation</vt:lpstr>
      <vt:lpstr>Why we need to publish papers?</vt:lpstr>
      <vt:lpstr>PowerPoint Presentation</vt:lpstr>
      <vt:lpstr>“telling others”</vt:lpstr>
      <vt:lpstr>Yearly performance</vt:lpstr>
      <vt:lpstr>Comparing the RUs (Mohd Saridjan &amp; Md Kassim,2023)</vt:lpstr>
      <vt:lpstr>Publications based on subjects</vt:lpstr>
      <vt:lpstr>UTM’s case study</vt:lpstr>
      <vt:lpstr>PowerPoint Presentation</vt:lpstr>
      <vt:lpstr>PowerPoint Presentation</vt:lpstr>
      <vt:lpstr>PowerPoint Presentation</vt:lpstr>
      <vt:lpstr>Questions to ask before prepare your manuscript (Bonja, 2017)</vt:lpstr>
      <vt:lpstr>Are you ready to publish?</vt:lpstr>
      <vt:lpstr>Self-reviewers checklist</vt:lpstr>
      <vt:lpstr>Choosing the target journal </vt:lpstr>
      <vt:lpstr>The preparation phase</vt:lpstr>
      <vt:lpstr>Things to consider</vt:lpstr>
      <vt:lpstr>PowerPoint Presentation</vt:lpstr>
      <vt:lpstr>Determine the journal’s word count limitation</vt:lpstr>
      <vt:lpstr>What is desk rejection?</vt:lpstr>
      <vt:lpstr>Things to consider in submitting manuscript</vt:lpstr>
      <vt:lpstr>What actually happens</vt:lpstr>
      <vt:lpstr>PowerPoint Presentation</vt:lpstr>
      <vt:lpstr>Title of the manuscript</vt:lpstr>
      <vt:lpstr>PowerPoint Presentation</vt:lpstr>
      <vt:lpstr>PowerPoint Presentation</vt:lpstr>
      <vt:lpstr>PowerPoint Presentation</vt:lpstr>
      <vt:lpstr>Abstract</vt:lpstr>
      <vt:lpstr>Introduction</vt:lpstr>
      <vt:lpstr>PowerPoint Presentation</vt:lpstr>
      <vt:lpstr>PowerPoint Presentation</vt:lpstr>
      <vt:lpstr>PowerPoint Presentation</vt:lpstr>
      <vt:lpstr>PowerPoint Presentation</vt:lpstr>
      <vt:lpstr>PowerPoint Presentation</vt:lpstr>
      <vt:lpstr>Examples</vt:lpstr>
      <vt:lpstr>PowerPoint Presentation</vt:lpstr>
      <vt:lpstr>PowerPoint Presentation</vt:lpstr>
      <vt:lpstr>PowerPoint Presentation</vt:lpstr>
      <vt:lpstr>The location context </vt:lpstr>
      <vt:lpstr>PowerPoint Presentation</vt:lpstr>
      <vt:lpstr>Examples</vt:lpstr>
      <vt:lpstr>PowerPoint Presentation</vt:lpstr>
      <vt:lpstr>PowerPoint Presentation</vt:lpstr>
      <vt:lpstr>PowerPoint Presentation</vt:lpstr>
      <vt:lpstr>Examples</vt:lpstr>
      <vt:lpstr>PowerPoint Presentation</vt:lpstr>
      <vt:lpstr>PowerPoint Presentation</vt:lpstr>
      <vt:lpstr>PowerPoint Presentation</vt:lpstr>
      <vt:lpstr> </vt:lpstr>
      <vt:lpstr>Qualitative finding</vt:lpstr>
      <vt:lpstr>PowerPoint Presentation</vt:lpstr>
      <vt:lpstr>PowerPoint Presentation</vt:lpstr>
      <vt:lpstr>PowerPoint Presentation</vt:lpstr>
      <vt:lpstr>PowerPoint Presentation</vt:lpstr>
      <vt:lpstr>PowerPoint Presentation</vt:lpstr>
      <vt:lpstr>PowerPoint Presentation</vt:lpstr>
      <vt:lpstr>Conclusion</vt:lpstr>
      <vt:lpstr>Preparing your conclusion</vt:lpstr>
      <vt:lpstr>PowerPoint Presentation</vt:lpstr>
      <vt:lpstr>PowerPoint Presentation</vt:lpstr>
      <vt:lpstr>PowerPoint Presentation</vt:lpstr>
      <vt:lpstr>The study’s suggested framework</vt:lpstr>
      <vt:lpstr>PowerPoint Presentation</vt:lpstr>
      <vt:lpstr>PowerPoint Presentation</vt:lpstr>
      <vt:lpstr>Revise before submission</vt:lpstr>
      <vt:lpstr>PowerPoint Presentation</vt:lpstr>
      <vt:lpstr>PowerPoint Presentation</vt:lpstr>
      <vt:lpstr>What do Editors want?</vt:lpstr>
      <vt:lpstr>Review Process </vt:lpstr>
      <vt:lpstr>Typical first decisions</vt:lpstr>
      <vt:lpstr>Decision</vt:lpstr>
      <vt:lpstr>Replying to the reviewers</vt:lpstr>
      <vt:lpstr>Handling rejection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user35</dc:creator>
  <cp:lastModifiedBy>PM DR Lokman</cp:lastModifiedBy>
  <cp:revision>63</cp:revision>
  <dcterms:created xsi:type="dcterms:W3CDTF">2015-12-28T06:19:06Z</dcterms:created>
  <dcterms:modified xsi:type="dcterms:W3CDTF">2024-08-21T01:03:06Z</dcterms:modified>
</cp:coreProperties>
</file>